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7"/>
  </p:notesMasterIdLst>
  <p:handoutMasterIdLst>
    <p:handoutMasterId r:id="rId8"/>
  </p:handoutMasterIdLst>
  <p:sldIdLst>
    <p:sldId id="264" r:id="rId5"/>
    <p:sldId id="266" r:id="rId6"/>
  </p:sldIdLst>
  <p:sldSz cx="7559675" cy="10691813"/>
  <p:notesSz cx="6797675" cy="9926638"/>
  <p:defaultTextStyle>
    <a:defPPr>
      <a:defRPr lang="fr-FR"/>
    </a:defPPr>
    <a:lvl1pPr marL="0" algn="l" defTabSz="995352" rtl="0" eaLnBrk="1" latinLnBrk="0" hangingPunct="1">
      <a:defRPr sz="1959" kern="1200">
        <a:solidFill>
          <a:schemeClr val="tx1"/>
        </a:solidFill>
        <a:latin typeface="+mn-lt"/>
        <a:ea typeface="+mn-ea"/>
        <a:cs typeface="+mn-cs"/>
      </a:defRPr>
    </a:lvl1pPr>
    <a:lvl2pPr marL="497676" algn="l" defTabSz="995352" rtl="0" eaLnBrk="1" latinLnBrk="0" hangingPunct="1">
      <a:defRPr sz="1959" kern="1200">
        <a:solidFill>
          <a:schemeClr val="tx1"/>
        </a:solidFill>
        <a:latin typeface="+mn-lt"/>
        <a:ea typeface="+mn-ea"/>
        <a:cs typeface="+mn-cs"/>
      </a:defRPr>
    </a:lvl2pPr>
    <a:lvl3pPr marL="995352" algn="l" defTabSz="995352" rtl="0" eaLnBrk="1" latinLnBrk="0" hangingPunct="1">
      <a:defRPr sz="1959" kern="1200">
        <a:solidFill>
          <a:schemeClr val="tx1"/>
        </a:solidFill>
        <a:latin typeface="+mn-lt"/>
        <a:ea typeface="+mn-ea"/>
        <a:cs typeface="+mn-cs"/>
      </a:defRPr>
    </a:lvl3pPr>
    <a:lvl4pPr marL="1493028" algn="l" defTabSz="995352" rtl="0" eaLnBrk="1" latinLnBrk="0" hangingPunct="1">
      <a:defRPr sz="1959" kern="1200">
        <a:solidFill>
          <a:schemeClr val="tx1"/>
        </a:solidFill>
        <a:latin typeface="+mn-lt"/>
        <a:ea typeface="+mn-ea"/>
        <a:cs typeface="+mn-cs"/>
      </a:defRPr>
    </a:lvl4pPr>
    <a:lvl5pPr marL="1990703" algn="l" defTabSz="995352" rtl="0" eaLnBrk="1" latinLnBrk="0" hangingPunct="1">
      <a:defRPr sz="1959" kern="1200">
        <a:solidFill>
          <a:schemeClr val="tx1"/>
        </a:solidFill>
        <a:latin typeface="+mn-lt"/>
        <a:ea typeface="+mn-ea"/>
        <a:cs typeface="+mn-cs"/>
      </a:defRPr>
    </a:lvl5pPr>
    <a:lvl6pPr marL="2488380" algn="l" defTabSz="995352" rtl="0" eaLnBrk="1" latinLnBrk="0" hangingPunct="1">
      <a:defRPr sz="1959" kern="1200">
        <a:solidFill>
          <a:schemeClr val="tx1"/>
        </a:solidFill>
        <a:latin typeface="+mn-lt"/>
        <a:ea typeface="+mn-ea"/>
        <a:cs typeface="+mn-cs"/>
      </a:defRPr>
    </a:lvl6pPr>
    <a:lvl7pPr marL="2986056" algn="l" defTabSz="995352" rtl="0" eaLnBrk="1" latinLnBrk="0" hangingPunct="1">
      <a:defRPr sz="1959" kern="1200">
        <a:solidFill>
          <a:schemeClr val="tx1"/>
        </a:solidFill>
        <a:latin typeface="+mn-lt"/>
        <a:ea typeface="+mn-ea"/>
        <a:cs typeface="+mn-cs"/>
      </a:defRPr>
    </a:lvl7pPr>
    <a:lvl8pPr marL="3483730" algn="l" defTabSz="995352" rtl="0" eaLnBrk="1" latinLnBrk="0" hangingPunct="1">
      <a:defRPr sz="1959" kern="1200">
        <a:solidFill>
          <a:schemeClr val="tx1"/>
        </a:solidFill>
        <a:latin typeface="+mn-lt"/>
        <a:ea typeface="+mn-ea"/>
        <a:cs typeface="+mn-cs"/>
      </a:defRPr>
    </a:lvl8pPr>
    <a:lvl9pPr marL="3981406" algn="l" defTabSz="995352" rtl="0" eaLnBrk="1" latinLnBrk="0" hangingPunct="1">
      <a:defRPr sz="1959"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261529CC-D422-413E-B5F4-22596B988016}">
          <p14:sldIdLst>
            <p14:sldId id="264"/>
            <p14:sldId id="266"/>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6D61"/>
    <a:srgbClr val="81BB26"/>
    <a:srgbClr val="797C8F"/>
    <a:srgbClr val="F2F2F2"/>
    <a:srgbClr val="F5AE2F"/>
    <a:srgbClr val="FDF1DB"/>
    <a:srgbClr val="FBE1B3"/>
    <a:srgbClr val="E2AC00"/>
    <a:srgbClr val="A2B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Style moyen 1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03" autoAdjust="0"/>
    <p:restoredTop sz="94322" autoAdjust="0"/>
  </p:normalViewPr>
  <p:slideViewPr>
    <p:cSldViewPr snapToGrid="0">
      <p:cViewPr varScale="1">
        <p:scale>
          <a:sx n="44" d="100"/>
          <a:sy n="44" d="100"/>
        </p:scale>
        <p:origin x="2064" y="5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9" d="100"/>
          <a:sy n="79" d="100"/>
        </p:scale>
        <p:origin x="395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40949B61-82BA-4DC5-A603-4F2B2153B533}" type="datetimeFigureOut">
              <a:rPr lang="fr-FR" smtClean="0"/>
              <a:t>25/10/2022</a:t>
            </a:fld>
            <a:endParaRPr lang="fr-FR"/>
          </a:p>
        </p:txBody>
      </p:sp>
      <p:sp>
        <p:nvSpPr>
          <p:cNvPr id="4" name="Espace réservé du pied de page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0E77F5F8-0255-49FF-999F-0B02B42974ED}" type="slidenum">
              <a:rPr lang="fr-FR" smtClean="0"/>
              <a:t>‹#›</a:t>
            </a:fld>
            <a:endParaRPr lang="fr-FR"/>
          </a:p>
        </p:txBody>
      </p:sp>
    </p:spTree>
    <p:extLst>
      <p:ext uri="{BB962C8B-B14F-4D97-AF65-F5344CB8AC3E}">
        <p14:creationId xmlns:p14="http://schemas.microsoft.com/office/powerpoint/2010/main" val="5804607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56F3CF3B-8383-4431-994B-E19C8C30B33C}" type="datetimeFigureOut">
              <a:rPr lang="fr-FR" smtClean="0"/>
              <a:t>25/10/2022</a:t>
            </a:fld>
            <a:endParaRPr lang="fr-FR"/>
          </a:p>
        </p:txBody>
      </p:sp>
      <p:sp>
        <p:nvSpPr>
          <p:cNvPr id="4" name="Espace réservé de l'image des diapositives 3"/>
          <p:cNvSpPr>
            <a:spLocks noGrp="1" noRot="1" noChangeAspect="1"/>
          </p:cNvSpPr>
          <p:nvPr>
            <p:ph type="sldImg" idx="2"/>
          </p:nvPr>
        </p:nvSpPr>
        <p:spPr>
          <a:xfrm>
            <a:off x="2216150" y="1241425"/>
            <a:ext cx="236537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B77CD7C8-922D-4971-BDEB-4E61B5860B6A}" type="slidenum">
              <a:rPr lang="fr-FR" smtClean="0"/>
              <a:t>‹#›</a:t>
            </a:fld>
            <a:endParaRPr lang="fr-FR"/>
          </a:p>
        </p:txBody>
      </p:sp>
    </p:spTree>
    <p:extLst>
      <p:ext uri="{BB962C8B-B14F-4D97-AF65-F5344CB8AC3E}">
        <p14:creationId xmlns:p14="http://schemas.microsoft.com/office/powerpoint/2010/main" val="2329658582"/>
      </p:ext>
    </p:extLst>
  </p:cSld>
  <p:clrMap bg1="lt1" tx1="dk1" bg2="lt2" tx2="dk2" accent1="accent1" accent2="accent2" accent3="accent3" accent4="accent4" accent5="accent5" accent6="accent6" hlink="hlink" folHlink="folHlink"/>
  <p:notesStyle>
    <a:lvl1pPr marL="0" algn="l" defTabSz="995352" rtl="0" eaLnBrk="1" latinLnBrk="0" hangingPunct="1">
      <a:defRPr sz="1306" kern="1200">
        <a:solidFill>
          <a:schemeClr val="tx1"/>
        </a:solidFill>
        <a:latin typeface="+mn-lt"/>
        <a:ea typeface="+mn-ea"/>
        <a:cs typeface="+mn-cs"/>
      </a:defRPr>
    </a:lvl1pPr>
    <a:lvl2pPr marL="497676" algn="l" defTabSz="995352" rtl="0" eaLnBrk="1" latinLnBrk="0" hangingPunct="1">
      <a:defRPr sz="1306" kern="1200">
        <a:solidFill>
          <a:schemeClr val="tx1"/>
        </a:solidFill>
        <a:latin typeface="+mn-lt"/>
        <a:ea typeface="+mn-ea"/>
        <a:cs typeface="+mn-cs"/>
      </a:defRPr>
    </a:lvl2pPr>
    <a:lvl3pPr marL="995352" algn="l" defTabSz="995352" rtl="0" eaLnBrk="1" latinLnBrk="0" hangingPunct="1">
      <a:defRPr sz="1306" kern="1200">
        <a:solidFill>
          <a:schemeClr val="tx1"/>
        </a:solidFill>
        <a:latin typeface="+mn-lt"/>
        <a:ea typeface="+mn-ea"/>
        <a:cs typeface="+mn-cs"/>
      </a:defRPr>
    </a:lvl3pPr>
    <a:lvl4pPr marL="1493028" algn="l" defTabSz="995352" rtl="0" eaLnBrk="1" latinLnBrk="0" hangingPunct="1">
      <a:defRPr sz="1306" kern="1200">
        <a:solidFill>
          <a:schemeClr val="tx1"/>
        </a:solidFill>
        <a:latin typeface="+mn-lt"/>
        <a:ea typeface="+mn-ea"/>
        <a:cs typeface="+mn-cs"/>
      </a:defRPr>
    </a:lvl4pPr>
    <a:lvl5pPr marL="1990703" algn="l" defTabSz="995352" rtl="0" eaLnBrk="1" latinLnBrk="0" hangingPunct="1">
      <a:defRPr sz="1306" kern="1200">
        <a:solidFill>
          <a:schemeClr val="tx1"/>
        </a:solidFill>
        <a:latin typeface="+mn-lt"/>
        <a:ea typeface="+mn-ea"/>
        <a:cs typeface="+mn-cs"/>
      </a:defRPr>
    </a:lvl5pPr>
    <a:lvl6pPr marL="2488380" algn="l" defTabSz="995352" rtl="0" eaLnBrk="1" latinLnBrk="0" hangingPunct="1">
      <a:defRPr sz="1306" kern="1200">
        <a:solidFill>
          <a:schemeClr val="tx1"/>
        </a:solidFill>
        <a:latin typeface="+mn-lt"/>
        <a:ea typeface="+mn-ea"/>
        <a:cs typeface="+mn-cs"/>
      </a:defRPr>
    </a:lvl6pPr>
    <a:lvl7pPr marL="2986056" algn="l" defTabSz="995352" rtl="0" eaLnBrk="1" latinLnBrk="0" hangingPunct="1">
      <a:defRPr sz="1306" kern="1200">
        <a:solidFill>
          <a:schemeClr val="tx1"/>
        </a:solidFill>
        <a:latin typeface="+mn-lt"/>
        <a:ea typeface="+mn-ea"/>
        <a:cs typeface="+mn-cs"/>
      </a:defRPr>
    </a:lvl7pPr>
    <a:lvl8pPr marL="3483730" algn="l" defTabSz="995352" rtl="0" eaLnBrk="1" latinLnBrk="0" hangingPunct="1">
      <a:defRPr sz="1306" kern="1200">
        <a:solidFill>
          <a:schemeClr val="tx1"/>
        </a:solidFill>
        <a:latin typeface="+mn-lt"/>
        <a:ea typeface="+mn-ea"/>
        <a:cs typeface="+mn-cs"/>
      </a:defRPr>
    </a:lvl8pPr>
    <a:lvl9pPr marL="3981406" algn="l" defTabSz="995352" rtl="0" eaLnBrk="1" latinLnBrk="0" hangingPunct="1">
      <a:defRPr sz="130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buFontTx/>
              <a:buNone/>
            </a:pPr>
            <a:endParaRPr lang="fr-FR" dirty="0"/>
          </a:p>
        </p:txBody>
      </p:sp>
      <p:sp>
        <p:nvSpPr>
          <p:cNvPr id="4" name="Espace réservé du numéro de diapositive 3"/>
          <p:cNvSpPr>
            <a:spLocks noGrp="1"/>
          </p:cNvSpPr>
          <p:nvPr>
            <p:ph type="sldNum" sz="quarter" idx="10"/>
          </p:nvPr>
        </p:nvSpPr>
        <p:spPr/>
        <p:txBody>
          <a:bodyPr/>
          <a:lstStyle/>
          <a:p>
            <a:fld id="{B77CD7C8-922D-4971-BDEB-4E61B5860B6A}" type="slidenum">
              <a:rPr lang="fr-FR" smtClean="0"/>
              <a:t>1</a:t>
            </a:fld>
            <a:endParaRPr lang="fr-FR"/>
          </a:p>
        </p:txBody>
      </p:sp>
    </p:spTree>
    <p:extLst>
      <p:ext uri="{BB962C8B-B14F-4D97-AF65-F5344CB8AC3E}">
        <p14:creationId xmlns:p14="http://schemas.microsoft.com/office/powerpoint/2010/main" val="35457472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ère Page">
    <p:spTree>
      <p:nvGrpSpPr>
        <p:cNvPr id="1" name=""/>
        <p:cNvGrpSpPr/>
        <p:nvPr/>
      </p:nvGrpSpPr>
      <p:grpSpPr>
        <a:xfrm>
          <a:off x="0" y="0"/>
          <a:ext cx="0" cy="0"/>
          <a:chOff x="0" y="0"/>
          <a:chExt cx="0" cy="0"/>
        </a:xfrm>
      </p:grpSpPr>
      <p:sp>
        <p:nvSpPr>
          <p:cNvPr id="9" name="Text Box 84"/>
          <p:cNvSpPr txBox="1">
            <a:spLocks noChangeArrowheads="1"/>
          </p:cNvSpPr>
          <p:nvPr userDrawn="1"/>
        </p:nvSpPr>
        <p:spPr bwMode="auto">
          <a:xfrm>
            <a:off x="1226696" y="1467644"/>
            <a:ext cx="5106280" cy="588735"/>
          </a:xfrm>
          <a:prstGeom prst="rect">
            <a:avLst/>
          </a:prstGeom>
          <a:noFill/>
          <a:ln w="9525">
            <a:noFill/>
            <a:miter lim="800000"/>
            <a:headEnd/>
            <a:tailEnd/>
          </a:ln>
        </p:spPr>
        <p:txBody>
          <a:bodyPr rot="0" vert="horz" wrap="square" lIns="98694" tIns="49347" rIns="98694" bIns="49347" anchor="ctr" anchorCtr="0" upright="1">
            <a:noAutofit/>
          </a:bodyPr>
          <a:lstStyle/>
          <a:p>
            <a:pPr algn="ctr">
              <a:lnSpc>
                <a:spcPct val="115000"/>
              </a:lnSpc>
              <a:spcAft>
                <a:spcPts val="1079"/>
              </a:spcAft>
            </a:pPr>
            <a:endParaRPr lang="fr-FR" sz="2400" dirty="0">
              <a:solidFill>
                <a:schemeClr val="bg1">
                  <a:lumMod val="95000"/>
                </a:schemeClr>
              </a:solidFill>
              <a:effectLst/>
              <a:latin typeface="+mj-lt"/>
              <a:ea typeface="Calibri" panose="020F0502020204030204" pitchFamily="34" charset="0"/>
              <a:cs typeface="Times New Roman" panose="02020603050405020304" pitchFamily="18" charset="0"/>
            </a:endParaRPr>
          </a:p>
        </p:txBody>
      </p:sp>
      <p:sp>
        <p:nvSpPr>
          <p:cNvPr id="12" name="Title Placeholder 1"/>
          <p:cNvSpPr>
            <a:spLocks noGrp="1"/>
          </p:cNvSpPr>
          <p:nvPr>
            <p:ph type="title"/>
          </p:nvPr>
        </p:nvSpPr>
        <p:spPr>
          <a:xfrm>
            <a:off x="1242017" y="1072397"/>
            <a:ext cx="5145220" cy="625910"/>
          </a:xfrm>
          <a:prstGeom prst="rect">
            <a:avLst/>
          </a:prstGeom>
        </p:spPr>
        <p:txBody>
          <a:bodyPr vert="horz" lIns="91440" tIns="45720" rIns="91440" bIns="45720" rtlCol="0" anchor="ctr">
            <a:normAutofit/>
          </a:bodyPr>
          <a:lstStyle>
            <a:lvl1pPr algn="ctr">
              <a:defRPr sz="3200" b="1">
                <a:solidFill>
                  <a:schemeClr val="bg1">
                    <a:lumMod val="95000"/>
                  </a:schemeClr>
                </a:solidFill>
              </a:defRPr>
            </a:lvl1pPr>
          </a:lstStyle>
          <a:p>
            <a:r>
              <a:rPr lang="fr-FR" dirty="0" smtClean="0"/>
              <a:t>Modifiez le style du titre</a:t>
            </a:r>
            <a:endParaRPr lang="en-US" dirty="0"/>
          </a:p>
        </p:txBody>
      </p:sp>
      <p:sp>
        <p:nvSpPr>
          <p:cNvPr id="21" name="Espace réservé du texte 20"/>
          <p:cNvSpPr>
            <a:spLocks noGrp="1"/>
          </p:cNvSpPr>
          <p:nvPr>
            <p:ph type="body" sz="quarter" idx="13"/>
          </p:nvPr>
        </p:nvSpPr>
        <p:spPr>
          <a:xfrm>
            <a:off x="717547" y="1728136"/>
            <a:ext cx="6124575" cy="486306"/>
          </a:xfrm>
        </p:spPr>
        <p:txBody>
          <a:bodyPr anchor="ctr">
            <a:normAutofit/>
          </a:bodyPr>
          <a:lstStyle>
            <a:lvl1pPr algn="ctr">
              <a:defRPr sz="1400" b="1">
                <a:solidFill>
                  <a:srgbClr val="F5AE2F"/>
                </a:solidFill>
              </a:defRPr>
            </a:lvl1pPr>
          </a:lstStyle>
          <a:p>
            <a:pPr lvl="0"/>
            <a:r>
              <a:rPr lang="fr-FR" dirty="0" smtClean="0"/>
              <a:t>Modifiez les styles du texte du masque</a:t>
            </a:r>
          </a:p>
        </p:txBody>
      </p:sp>
      <p:sp>
        <p:nvSpPr>
          <p:cNvPr id="29" name="Espace réservé du contenu 6"/>
          <p:cNvSpPr>
            <a:spLocks noGrp="1"/>
          </p:cNvSpPr>
          <p:nvPr>
            <p:ph sz="quarter" idx="14"/>
          </p:nvPr>
        </p:nvSpPr>
        <p:spPr>
          <a:xfrm>
            <a:off x="510086" y="4927188"/>
            <a:ext cx="3213100" cy="5026709"/>
          </a:xfrm>
        </p:spPr>
        <p:txBody>
          <a:bodyPr>
            <a:normAutofit/>
          </a:bodyPr>
          <a:lstStyle>
            <a:lvl1pPr>
              <a:defRPr sz="900">
                <a:solidFill>
                  <a:schemeClr val="tx1"/>
                </a:solidFill>
              </a:defRPr>
            </a:lvl1pPr>
            <a:lvl2pPr>
              <a:defRPr sz="900">
                <a:solidFill>
                  <a:schemeClr val="tx1"/>
                </a:solidFill>
              </a:defRPr>
            </a:lvl2pPr>
            <a:lvl3pPr>
              <a:defRPr sz="900">
                <a:solidFill>
                  <a:schemeClr val="tx1"/>
                </a:solidFill>
              </a:defRPr>
            </a:lvl3pPr>
            <a:lvl4pPr>
              <a:defRPr sz="900">
                <a:solidFill>
                  <a:schemeClr val="tx1"/>
                </a:solidFill>
              </a:defRPr>
            </a:lvl4pPr>
            <a:lvl5pPr>
              <a:defRPr sz="900">
                <a:solidFill>
                  <a:schemeClr val="tx1"/>
                </a:solidFill>
              </a:defRPr>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30" name="Espace réservé du contenu 6"/>
          <p:cNvSpPr>
            <a:spLocks noGrp="1"/>
          </p:cNvSpPr>
          <p:nvPr>
            <p:ph sz="quarter" idx="15"/>
          </p:nvPr>
        </p:nvSpPr>
        <p:spPr>
          <a:xfrm>
            <a:off x="3827690" y="4927187"/>
            <a:ext cx="3213100" cy="5025567"/>
          </a:xfrm>
        </p:spPr>
        <p:txBody>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10" name="Espace réservé du tableau 9"/>
          <p:cNvSpPr>
            <a:spLocks noGrp="1"/>
          </p:cNvSpPr>
          <p:nvPr>
            <p:ph type="tbl" sz="quarter" idx="16"/>
          </p:nvPr>
        </p:nvSpPr>
        <p:spPr>
          <a:xfrm>
            <a:off x="510086" y="2485200"/>
            <a:ext cx="3213100" cy="2229725"/>
          </a:xfrm>
        </p:spPr>
        <p:txBody>
          <a:bodyPr/>
          <a:lstStyle/>
          <a:p>
            <a:endParaRPr lang="fr-FR" dirty="0"/>
          </a:p>
        </p:txBody>
      </p:sp>
      <p:sp>
        <p:nvSpPr>
          <p:cNvPr id="13" name="Espace réservé pour une image  12"/>
          <p:cNvSpPr>
            <a:spLocks noGrp="1"/>
          </p:cNvSpPr>
          <p:nvPr>
            <p:ph type="pic" sz="quarter" idx="17"/>
          </p:nvPr>
        </p:nvSpPr>
        <p:spPr>
          <a:xfrm>
            <a:off x="3827463" y="2484438"/>
            <a:ext cx="3211512" cy="2230437"/>
          </a:xfrm>
        </p:spPr>
        <p:txBody>
          <a:bodyPr/>
          <a:lstStyle/>
          <a:p>
            <a:endParaRPr lang="fr-FR"/>
          </a:p>
        </p:txBody>
      </p:sp>
      <p:sp>
        <p:nvSpPr>
          <p:cNvPr id="15" name="Slide Number Placeholder 5"/>
          <p:cNvSpPr>
            <a:spLocks noGrp="1"/>
          </p:cNvSpPr>
          <p:nvPr>
            <p:ph type="sldNum" sz="quarter" idx="4"/>
          </p:nvPr>
        </p:nvSpPr>
        <p:spPr>
          <a:xfrm>
            <a:off x="6451926" y="10187888"/>
            <a:ext cx="574431" cy="569240"/>
          </a:xfrm>
          <a:prstGeom prst="rect">
            <a:avLst/>
          </a:prstGeom>
        </p:spPr>
        <p:txBody>
          <a:bodyPr vert="horz" lIns="91440" tIns="45720" rIns="91440" bIns="45720" rtlCol="0" anchor="ctr"/>
          <a:lstStyle>
            <a:lvl1pPr algn="r">
              <a:defRPr sz="900">
                <a:solidFill>
                  <a:schemeClr val="tx1">
                    <a:tint val="75000"/>
                  </a:schemeClr>
                </a:solidFill>
              </a:defRPr>
            </a:lvl1pPr>
          </a:lstStyle>
          <a:p>
            <a:fld id="{BB2658EC-FBEC-48A9-8724-CAE81BF06836}" type="slidenum">
              <a:rPr lang="fr-FR" smtClean="0"/>
              <a:pPr/>
              <a:t>‹#›</a:t>
            </a:fld>
            <a:endParaRPr lang="fr-FR" dirty="0"/>
          </a:p>
        </p:txBody>
      </p:sp>
      <p:sp>
        <p:nvSpPr>
          <p:cNvPr id="16" name="Date Placeholder 3"/>
          <p:cNvSpPr>
            <a:spLocks noGrp="1"/>
          </p:cNvSpPr>
          <p:nvPr>
            <p:ph type="dt" sz="half" idx="2"/>
          </p:nvPr>
        </p:nvSpPr>
        <p:spPr>
          <a:xfrm rot="16200000">
            <a:off x="6299424" y="9394112"/>
            <a:ext cx="1903236" cy="569240"/>
          </a:xfrm>
          <a:prstGeom prst="rect">
            <a:avLst/>
          </a:prstGeom>
        </p:spPr>
        <p:txBody>
          <a:bodyPr anchor="ctr"/>
          <a:lstStyle>
            <a:lvl1pPr algn="ctr">
              <a:defRPr sz="900" b="0">
                <a:solidFill>
                  <a:schemeClr val="tx1">
                    <a:lumMod val="50000"/>
                    <a:lumOff val="50000"/>
                  </a:schemeClr>
                </a:solidFill>
                <a:latin typeface="+mn-lt"/>
              </a:defRPr>
            </a:lvl1pPr>
          </a:lstStyle>
          <a:p>
            <a:r>
              <a:rPr lang="fr-FR" dirty="0" smtClean="0">
                <a:ea typeface="Calibri" panose="020F0502020204030204" pitchFamily="34" charset="0"/>
                <a:cs typeface="Times New Roman" panose="02020603050405020304" pitchFamily="18" charset="0"/>
              </a:rPr>
              <a:t>FICHE TECHNIQUE</a:t>
            </a:r>
            <a:r>
              <a:rPr lang="fr-FR" dirty="0" smtClean="0"/>
              <a:t> </a:t>
            </a:r>
            <a:fld id="{089B2FF0-0DDF-4F0D-B23B-EF041C2A5B32}" type="datetime1">
              <a:rPr lang="fr-FR" smtClean="0"/>
              <a:pPr/>
              <a:t>25/10/2022</a:t>
            </a:fld>
            <a:endParaRPr lang="fr-FR" dirty="0"/>
          </a:p>
        </p:txBody>
      </p:sp>
      <p:sp>
        <p:nvSpPr>
          <p:cNvPr id="14" name="Rectangle 13"/>
          <p:cNvSpPr/>
          <p:nvPr userDrawn="1"/>
        </p:nvSpPr>
        <p:spPr>
          <a:xfrm>
            <a:off x="-7" y="2809"/>
            <a:ext cx="7559675" cy="2279355"/>
          </a:xfrm>
          <a:prstGeom prst="rect">
            <a:avLst/>
          </a:prstGeom>
          <a:solidFill>
            <a:srgbClr val="2828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7" name="Picture 16"/>
          <p:cNvPicPr/>
          <p:nvPr userDrawn="1"/>
        </p:nvPicPr>
        <p:blipFill>
          <a:blip r:embed="rId2" cstate="print">
            <a:extLst>
              <a:ext uri="{28A0092B-C50C-407E-A947-70E740481C1C}">
                <a14:useLocalDpi xmlns:a14="http://schemas.microsoft.com/office/drawing/2010/main" val="0"/>
              </a:ext>
            </a:extLst>
          </a:blip>
          <a:stretch>
            <a:fillRect/>
          </a:stretch>
        </p:blipFill>
        <p:spPr>
          <a:xfrm>
            <a:off x="2774495" y="60816"/>
            <a:ext cx="1897381" cy="764642"/>
          </a:xfrm>
          <a:prstGeom prst="rect">
            <a:avLst/>
          </a:prstGeom>
        </p:spPr>
      </p:pic>
    </p:spTree>
    <p:extLst>
      <p:ext uri="{BB962C8B-B14F-4D97-AF65-F5344CB8AC3E}">
        <p14:creationId xmlns:p14="http://schemas.microsoft.com/office/powerpoint/2010/main" val="386166288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ème Page">
    <p:spTree>
      <p:nvGrpSpPr>
        <p:cNvPr id="1" name=""/>
        <p:cNvGrpSpPr/>
        <p:nvPr/>
      </p:nvGrpSpPr>
      <p:grpSpPr>
        <a:xfrm>
          <a:off x="0" y="0"/>
          <a:ext cx="0" cy="0"/>
          <a:chOff x="0" y="0"/>
          <a:chExt cx="0" cy="0"/>
        </a:xfrm>
      </p:grpSpPr>
      <p:sp>
        <p:nvSpPr>
          <p:cNvPr id="7" name="Espace réservé du contenu 6"/>
          <p:cNvSpPr>
            <a:spLocks noGrp="1"/>
          </p:cNvSpPr>
          <p:nvPr>
            <p:ph sz="quarter" idx="12"/>
          </p:nvPr>
        </p:nvSpPr>
        <p:spPr>
          <a:xfrm>
            <a:off x="510086" y="587829"/>
            <a:ext cx="3213100" cy="9365796"/>
          </a:xfrm>
        </p:spPr>
        <p:txBody>
          <a:bodyPr>
            <a:normAutofit/>
          </a:bodyPr>
          <a:lstStyle>
            <a:lvl1pPr>
              <a:defRPr sz="900"/>
            </a:lvl1pPr>
            <a:lvl2pPr>
              <a:defRPr sz="900"/>
            </a:lvl2pPr>
            <a:lvl3pPr>
              <a:defRPr sz="900"/>
            </a:lvl3pPr>
            <a:lvl4pPr>
              <a:defRPr sz="900"/>
            </a:lvl4pPr>
            <a:lvl5pPr>
              <a:defRPr sz="900"/>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8" name="Espace réservé du contenu 6"/>
          <p:cNvSpPr>
            <a:spLocks noGrp="1"/>
          </p:cNvSpPr>
          <p:nvPr>
            <p:ph sz="quarter" idx="13"/>
          </p:nvPr>
        </p:nvSpPr>
        <p:spPr>
          <a:xfrm>
            <a:off x="3827690" y="587829"/>
            <a:ext cx="3213100" cy="9365796"/>
          </a:xfrm>
        </p:spPr>
        <p:txBody>
          <a:bodyPr>
            <a:normAutofit/>
          </a:bodyPr>
          <a:lstStyle>
            <a:lvl1pPr>
              <a:defRPr sz="900"/>
            </a:lvl1pPr>
            <a:lvl2pPr>
              <a:defRPr sz="900"/>
            </a:lvl2pPr>
            <a:lvl3pPr>
              <a:defRPr sz="900"/>
            </a:lvl3pPr>
            <a:lvl4pPr>
              <a:defRPr sz="900"/>
            </a:lvl4pPr>
            <a:lvl5pPr>
              <a:defRPr sz="900"/>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9" name="Slide Number Placeholder 5"/>
          <p:cNvSpPr>
            <a:spLocks noGrp="1"/>
          </p:cNvSpPr>
          <p:nvPr>
            <p:ph type="sldNum" sz="quarter" idx="4"/>
          </p:nvPr>
        </p:nvSpPr>
        <p:spPr>
          <a:xfrm>
            <a:off x="6451926" y="10187888"/>
            <a:ext cx="574431" cy="569240"/>
          </a:xfrm>
          <a:prstGeom prst="rect">
            <a:avLst/>
          </a:prstGeom>
        </p:spPr>
        <p:txBody>
          <a:bodyPr vert="horz" lIns="91440" tIns="45720" rIns="91440" bIns="45720" rtlCol="0" anchor="ctr"/>
          <a:lstStyle>
            <a:lvl1pPr algn="r">
              <a:defRPr sz="900">
                <a:solidFill>
                  <a:schemeClr val="tx1">
                    <a:tint val="75000"/>
                  </a:schemeClr>
                </a:solidFill>
              </a:defRPr>
            </a:lvl1pPr>
          </a:lstStyle>
          <a:p>
            <a:fld id="{BB2658EC-FBEC-48A9-8724-CAE81BF06836}" type="slidenum">
              <a:rPr lang="fr-FR" smtClean="0"/>
              <a:pPr/>
              <a:t>‹#›</a:t>
            </a:fld>
            <a:endParaRPr lang="fr-FR" dirty="0"/>
          </a:p>
        </p:txBody>
      </p:sp>
      <p:sp>
        <p:nvSpPr>
          <p:cNvPr id="10" name="Date Placeholder 3"/>
          <p:cNvSpPr>
            <a:spLocks noGrp="1"/>
          </p:cNvSpPr>
          <p:nvPr>
            <p:ph type="dt" sz="half" idx="2"/>
          </p:nvPr>
        </p:nvSpPr>
        <p:spPr>
          <a:xfrm rot="16200000">
            <a:off x="6299424" y="9394112"/>
            <a:ext cx="1903236" cy="569240"/>
          </a:xfrm>
          <a:prstGeom prst="rect">
            <a:avLst/>
          </a:prstGeom>
        </p:spPr>
        <p:txBody>
          <a:bodyPr anchor="ctr"/>
          <a:lstStyle>
            <a:lvl1pPr algn="ctr">
              <a:defRPr sz="900" b="0">
                <a:solidFill>
                  <a:schemeClr val="tx1">
                    <a:lumMod val="50000"/>
                    <a:lumOff val="50000"/>
                  </a:schemeClr>
                </a:solidFill>
                <a:latin typeface="+mn-lt"/>
              </a:defRPr>
            </a:lvl1pPr>
          </a:lstStyle>
          <a:p>
            <a:r>
              <a:rPr lang="fr-FR" dirty="0" smtClean="0">
                <a:ea typeface="Calibri" panose="020F0502020204030204" pitchFamily="34" charset="0"/>
                <a:cs typeface="Times New Roman" panose="02020603050405020304" pitchFamily="18" charset="0"/>
              </a:rPr>
              <a:t>FICHE TECHNIQUE</a:t>
            </a:r>
            <a:r>
              <a:rPr lang="fr-FR" dirty="0" smtClean="0"/>
              <a:t> </a:t>
            </a:r>
            <a:fld id="{089B2FF0-0DDF-4F0D-B23B-EF041C2A5B32}" type="datetime1">
              <a:rPr lang="fr-FR" smtClean="0"/>
              <a:pPr/>
              <a:t>25/10/2022</a:t>
            </a:fld>
            <a:endParaRPr lang="fr-FR" dirty="0"/>
          </a:p>
        </p:txBody>
      </p:sp>
    </p:spTree>
    <p:extLst>
      <p:ext uri="{BB962C8B-B14F-4D97-AF65-F5344CB8AC3E}">
        <p14:creationId xmlns:p14="http://schemas.microsoft.com/office/powerpoint/2010/main" val="400282303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ème Page">
    <p:spTree>
      <p:nvGrpSpPr>
        <p:cNvPr id="1" name=""/>
        <p:cNvGrpSpPr/>
        <p:nvPr/>
      </p:nvGrpSpPr>
      <p:grpSpPr>
        <a:xfrm>
          <a:off x="0" y="0"/>
          <a:ext cx="0" cy="0"/>
          <a:chOff x="0" y="0"/>
          <a:chExt cx="0" cy="0"/>
        </a:xfrm>
      </p:grpSpPr>
      <p:sp>
        <p:nvSpPr>
          <p:cNvPr id="15" name="Espace réservé du contenu 6"/>
          <p:cNvSpPr>
            <a:spLocks noGrp="1"/>
          </p:cNvSpPr>
          <p:nvPr>
            <p:ph sz="quarter" idx="13"/>
          </p:nvPr>
        </p:nvSpPr>
        <p:spPr>
          <a:xfrm>
            <a:off x="510086" y="587829"/>
            <a:ext cx="3213100" cy="9365796"/>
          </a:xfrm>
        </p:spPr>
        <p:txBody>
          <a:bodyPr>
            <a:normAutofit/>
          </a:bodyPr>
          <a:lstStyle>
            <a:lvl1pPr>
              <a:defRPr sz="900"/>
            </a:lvl1pPr>
            <a:lvl2pPr>
              <a:defRPr sz="900"/>
            </a:lvl2pPr>
            <a:lvl3pPr>
              <a:defRPr sz="900"/>
            </a:lvl3pPr>
            <a:lvl4pPr>
              <a:defRPr sz="900"/>
            </a:lvl4pPr>
            <a:lvl5pPr>
              <a:defRPr sz="900"/>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16" name="Espace réservé du contenu 6"/>
          <p:cNvSpPr>
            <a:spLocks noGrp="1"/>
          </p:cNvSpPr>
          <p:nvPr>
            <p:ph sz="quarter" idx="14"/>
          </p:nvPr>
        </p:nvSpPr>
        <p:spPr>
          <a:xfrm>
            <a:off x="3827690" y="587829"/>
            <a:ext cx="3213100" cy="9365796"/>
          </a:xfrm>
        </p:spPr>
        <p:txBody>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7" name="Slide Number Placeholder 5"/>
          <p:cNvSpPr>
            <a:spLocks noGrp="1"/>
          </p:cNvSpPr>
          <p:nvPr>
            <p:ph type="sldNum" sz="quarter" idx="4"/>
          </p:nvPr>
        </p:nvSpPr>
        <p:spPr>
          <a:xfrm>
            <a:off x="6451926" y="10187888"/>
            <a:ext cx="574431" cy="569240"/>
          </a:xfrm>
          <a:prstGeom prst="rect">
            <a:avLst/>
          </a:prstGeom>
        </p:spPr>
        <p:txBody>
          <a:bodyPr vert="horz" lIns="91440" tIns="45720" rIns="91440" bIns="45720" rtlCol="0" anchor="ctr"/>
          <a:lstStyle>
            <a:lvl1pPr algn="r">
              <a:defRPr sz="900">
                <a:solidFill>
                  <a:schemeClr val="tx1">
                    <a:tint val="75000"/>
                  </a:schemeClr>
                </a:solidFill>
              </a:defRPr>
            </a:lvl1pPr>
          </a:lstStyle>
          <a:p>
            <a:fld id="{BB2658EC-FBEC-48A9-8724-CAE81BF06836}" type="slidenum">
              <a:rPr lang="fr-FR" smtClean="0"/>
              <a:pPr/>
              <a:t>‹#›</a:t>
            </a:fld>
            <a:endParaRPr lang="fr-FR" dirty="0"/>
          </a:p>
        </p:txBody>
      </p:sp>
      <p:sp>
        <p:nvSpPr>
          <p:cNvPr id="8" name="Date Placeholder 3"/>
          <p:cNvSpPr>
            <a:spLocks noGrp="1"/>
          </p:cNvSpPr>
          <p:nvPr>
            <p:ph type="dt" sz="half" idx="2"/>
          </p:nvPr>
        </p:nvSpPr>
        <p:spPr>
          <a:xfrm rot="16200000">
            <a:off x="6299424" y="9394112"/>
            <a:ext cx="1903236" cy="569240"/>
          </a:xfrm>
          <a:prstGeom prst="rect">
            <a:avLst/>
          </a:prstGeom>
        </p:spPr>
        <p:txBody>
          <a:bodyPr anchor="ctr"/>
          <a:lstStyle>
            <a:lvl1pPr algn="ctr">
              <a:defRPr sz="900" b="0">
                <a:solidFill>
                  <a:schemeClr val="tx1">
                    <a:lumMod val="50000"/>
                    <a:lumOff val="50000"/>
                  </a:schemeClr>
                </a:solidFill>
                <a:latin typeface="+mn-lt"/>
              </a:defRPr>
            </a:lvl1pPr>
          </a:lstStyle>
          <a:p>
            <a:r>
              <a:rPr lang="fr-FR" dirty="0" smtClean="0">
                <a:ea typeface="Calibri" panose="020F0502020204030204" pitchFamily="34" charset="0"/>
                <a:cs typeface="Times New Roman" panose="02020603050405020304" pitchFamily="18" charset="0"/>
              </a:rPr>
              <a:t>FICHE TECHNIQUE</a:t>
            </a:r>
            <a:r>
              <a:rPr lang="fr-FR" dirty="0" smtClean="0"/>
              <a:t> </a:t>
            </a:r>
            <a:fld id="{089B2FF0-0DDF-4F0D-B23B-EF041C2A5B32}" type="datetime1">
              <a:rPr lang="fr-FR" smtClean="0"/>
              <a:pPr/>
              <a:t>25/10/2022</a:t>
            </a:fld>
            <a:endParaRPr lang="fr-FR" dirty="0"/>
          </a:p>
        </p:txBody>
      </p:sp>
    </p:spTree>
    <p:extLst>
      <p:ext uri="{BB962C8B-B14F-4D97-AF65-F5344CB8AC3E}">
        <p14:creationId xmlns:p14="http://schemas.microsoft.com/office/powerpoint/2010/main" val="28217566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ème Page">
    <p:spTree>
      <p:nvGrpSpPr>
        <p:cNvPr id="1" name=""/>
        <p:cNvGrpSpPr/>
        <p:nvPr/>
      </p:nvGrpSpPr>
      <p:grpSpPr>
        <a:xfrm>
          <a:off x="0" y="0"/>
          <a:ext cx="0" cy="0"/>
          <a:chOff x="0" y="0"/>
          <a:chExt cx="0" cy="0"/>
        </a:xfrm>
      </p:grpSpPr>
      <p:sp>
        <p:nvSpPr>
          <p:cNvPr id="12" name="Espace réservé du contenu 6"/>
          <p:cNvSpPr>
            <a:spLocks noGrp="1"/>
          </p:cNvSpPr>
          <p:nvPr>
            <p:ph sz="quarter" idx="13"/>
          </p:nvPr>
        </p:nvSpPr>
        <p:spPr>
          <a:xfrm>
            <a:off x="510086" y="587829"/>
            <a:ext cx="3213100" cy="9365796"/>
          </a:xfrm>
        </p:spPr>
        <p:txBody>
          <a:bodyPr>
            <a:normAutofit/>
          </a:bodyPr>
          <a:lstStyle>
            <a:lvl1pPr>
              <a:defRPr sz="900"/>
            </a:lvl1pPr>
            <a:lvl2pPr>
              <a:defRPr sz="900"/>
            </a:lvl2pPr>
            <a:lvl3pPr>
              <a:defRPr sz="900"/>
            </a:lvl3pPr>
            <a:lvl4pPr>
              <a:defRPr sz="900"/>
            </a:lvl4pPr>
            <a:lvl5pPr>
              <a:defRPr sz="900"/>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13" name="Espace réservé du contenu 6"/>
          <p:cNvSpPr>
            <a:spLocks noGrp="1"/>
          </p:cNvSpPr>
          <p:nvPr>
            <p:ph sz="quarter" idx="14"/>
          </p:nvPr>
        </p:nvSpPr>
        <p:spPr>
          <a:xfrm>
            <a:off x="3833212" y="587828"/>
            <a:ext cx="3213100" cy="8508795"/>
          </a:xfrm>
        </p:spPr>
        <p:txBody>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363142974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7188" y="179278"/>
            <a:ext cx="7125295" cy="2011262"/>
          </a:xfrm>
          <a:prstGeom prst="rect">
            <a:avLst/>
          </a:prstGeom>
        </p:spPr>
        <p:txBody>
          <a:bodyPr vert="horz" lIns="91440" tIns="45720" rIns="91440" bIns="45720" rtlCol="0" anchor="ctr">
            <a:normAutofit/>
          </a:bodyPr>
          <a:lstStyle/>
          <a:p>
            <a:r>
              <a:rPr lang="fr-FR" dirty="0" smtClean="0"/>
              <a:t>Modifiez le style du titre</a:t>
            </a:r>
            <a:endParaRPr lang="en-US" dirty="0"/>
          </a:p>
        </p:txBody>
      </p:sp>
      <p:sp>
        <p:nvSpPr>
          <p:cNvPr id="3" name="Text Placeholder 2"/>
          <p:cNvSpPr>
            <a:spLocks noGrp="1"/>
          </p:cNvSpPr>
          <p:nvPr>
            <p:ph type="body" idx="1"/>
          </p:nvPr>
        </p:nvSpPr>
        <p:spPr>
          <a:xfrm>
            <a:off x="217189" y="2333233"/>
            <a:ext cx="7125294" cy="7335202"/>
          </a:xfrm>
          <a:prstGeom prst="rect">
            <a:avLst/>
          </a:prstGeom>
        </p:spPr>
        <p:txBody>
          <a:bodyPr vert="horz" lIns="91440" tIns="45720" rIns="91440" bIns="45720" rtlCol="0">
            <a:normAutofit/>
          </a:bodyPr>
          <a:lstStyle/>
          <a:p>
            <a:pPr lvl="0"/>
            <a:r>
              <a:rPr lang="fr-FR" dirty="0" smtClean="0"/>
              <a:t>Modifiez les styles du texte du masque</a:t>
            </a:r>
          </a:p>
          <a:p>
            <a:pPr lvl="1"/>
            <a:fld id="{436F5214-0436-4D09-A6DC-837C039A7557}" type="slidenum">
              <a:rPr lang="fr-FR" smtClean="0"/>
              <a:t>‹N°›</a:t>
            </a:fld>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US" dirty="0"/>
          </a:p>
        </p:txBody>
      </p:sp>
      <p:sp>
        <p:nvSpPr>
          <p:cNvPr id="6" name="Slide Number Placeholder 5"/>
          <p:cNvSpPr>
            <a:spLocks noGrp="1"/>
          </p:cNvSpPr>
          <p:nvPr>
            <p:ph type="sldNum" sz="quarter" idx="4"/>
          </p:nvPr>
        </p:nvSpPr>
        <p:spPr>
          <a:xfrm>
            <a:off x="6451926" y="10187888"/>
            <a:ext cx="574431" cy="569240"/>
          </a:xfrm>
          <a:prstGeom prst="rect">
            <a:avLst/>
          </a:prstGeom>
        </p:spPr>
        <p:txBody>
          <a:bodyPr vert="horz" lIns="91440" tIns="45720" rIns="91440" bIns="45720" rtlCol="0" anchor="ctr"/>
          <a:lstStyle>
            <a:lvl1pPr algn="r">
              <a:defRPr sz="900">
                <a:solidFill>
                  <a:schemeClr val="tx1">
                    <a:tint val="75000"/>
                  </a:schemeClr>
                </a:solidFill>
              </a:defRPr>
            </a:lvl1pPr>
          </a:lstStyle>
          <a:p>
            <a:fld id="{BB2658EC-FBEC-48A9-8724-CAE81BF06836}" type="slidenum">
              <a:rPr lang="fr-FR" smtClean="0"/>
              <a:pPr/>
              <a:t>‹#›</a:t>
            </a:fld>
            <a:endParaRPr lang="fr-FR" dirty="0"/>
          </a:p>
        </p:txBody>
      </p:sp>
      <p:sp>
        <p:nvSpPr>
          <p:cNvPr id="9" name="Text Box 84"/>
          <p:cNvSpPr txBox="1">
            <a:spLocks noChangeArrowheads="1"/>
          </p:cNvSpPr>
          <p:nvPr userDrawn="1"/>
        </p:nvSpPr>
        <p:spPr bwMode="auto">
          <a:xfrm>
            <a:off x="1226696" y="1467644"/>
            <a:ext cx="5106280" cy="588735"/>
          </a:xfrm>
          <a:prstGeom prst="rect">
            <a:avLst/>
          </a:prstGeom>
          <a:noFill/>
          <a:ln w="9525">
            <a:noFill/>
            <a:miter lim="800000"/>
            <a:headEnd/>
            <a:tailEnd/>
          </a:ln>
        </p:spPr>
        <p:txBody>
          <a:bodyPr rot="0" vert="horz" wrap="square" lIns="98694" tIns="49347" rIns="98694" bIns="49347" anchor="ctr" anchorCtr="0" upright="1">
            <a:noAutofit/>
          </a:bodyPr>
          <a:lstStyle/>
          <a:p>
            <a:pPr algn="ctr">
              <a:lnSpc>
                <a:spcPct val="115000"/>
              </a:lnSpc>
              <a:spcAft>
                <a:spcPts val="1079"/>
              </a:spcAft>
            </a:pPr>
            <a:endParaRPr lang="fr-FR" sz="1187" dirty="0">
              <a:solidFill>
                <a:schemeClr val="bg1">
                  <a:lumMod val="9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Date Placeholder 3"/>
          <p:cNvSpPr>
            <a:spLocks noGrp="1"/>
          </p:cNvSpPr>
          <p:nvPr>
            <p:ph type="dt" sz="half" idx="2"/>
          </p:nvPr>
        </p:nvSpPr>
        <p:spPr>
          <a:xfrm rot="16200000">
            <a:off x="6299424" y="9394112"/>
            <a:ext cx="1903236" cy="569240"/>
          </a:xfrm>
          <a:prstGeom prst="rect">
            <a:avLst/>
          </a:prstGeom>
        </p:spPr>
        <p:txBody>
          <a:bodyPr anchor="ctr"/>
          <a:lstStyle>
            <a:lvl1pPr algn="ctr">
              <a:defRPr sz="900" b="0">
                <a:solidFill>
                  <a:schemeClr val="tx1">
                    <a:lumMod val="50000"/>
                    <a:lumOff val="50000"/>
                  </a:schemeClr>
                </a:solidFill>
                <a:latin typeface="+mn-lt"/>
              </a:defRPr>
            </a:lvl1pPr>
          </a:lstStyle>
          <a:p>
            <a:r>
              <a:rPr lang="fr-FR" dirty="0" smtClean="0">
                <a:ea typeface="Calibri" panose="020F0502020204030204" pitchFamily="34" charset="0"/>
                <a:cs typeface="Times New Roman" panose="02020603050405020304" pitchFamily="18" charset="0"/>
              </a:rPr>
              <a:t>FICHE TECHNIQUE</a:t>
            </a:r>
            <a:r>
              <a:rPr lang="fr-FR" dirty="0" smtClean="0"/>
              <a:t> </a:t>
            </a:r>
            <a:fld id="{089B2FF0-0DDF-4F0D-B23B-EF041C2A5B32}" type="datetime1">
              <a:rPr lang="fr-FR" smtClean="0"/>
              <a:pPr/>
              <a:t>25/10/2022</a:t>
            </a:fld>
            <a:endParaRPr lang="fr-FR" dirty="0"/>
          </a:p>
        </p:txBody>
      </p:sp>
      <p:sp>
        <p:nvSpPr>
          <p:cNvPr id="11" name="Footer Placeholder 4"/>
          <p:cNvSpPr txBox="1">
            <a:spLocks/>
          </p:cNvSpPr>
          <p:nvPr userDrawn="1"/>
        </p:nvSpPr>
        <p:spPr>
          <a:xfrm>
            <a:off x="263486" y="10237374"/>
            <a:ext cx="7032697" cy="569240"/>
          </a:xfrm>
          <a:prstGeom prst="rect">
            <a:avLst/>
          </a:prstGeom>
        </p:spPr>
        <p:txBody>
          <a:bodyPr vert="horz" lIns="91440" tIns="45720" rIns="91440" bIns="45720" rtlCol="0" anchor="ctr"/>
          <a:lstStyle>
            <a:defPPr>
              <a:defRPr lang="fr-FR"/>
            </a:defPPr>
            <a:lvl1pPr marL="0" algn="l" defTabSz="995352" rtl="0" eaLnBrk="1" latinLnBrk="0" hangingPunct="1">
              <a:defRPr sz="992" kern="1200">
                <a:solidFill>
                  <a:schemeClr val="tx1">
                    <a:tint val="75000"/>
                  </a:schemeClr>
                </a:solidFill>
                <a:latin typeface="+mn-lt"/>
                <a:ea typeface="+mn-ea"/>
                <a:cs typeface="+mn-cs"/>
              </a:defRPr>
            </a:lvl1pPr>
            <a:lvl2pPr marL="497676" algn="l" defTabSz="995352" rtl="0" eaLnBrk="1" latinLnBrk="0" hangingPunct="1">
              <a:defRPr sz="1959" kern="1200">
                <a:solidFill>
                  <a:schemeClr val="tx1"/>
                </a:solidFill>
                <a:latin typeface="+mn-lt"/>
                <a:ea typeface="+mn-ea"/>
                <a:cs typeface="+mn-cs"/>
              </a:defRPr>
            </a:lvl2pPr>
            <a:lvl3pPr marL="995352" algn="l" defTabSz="995352" rtl="0" eaLnBrk="1" latinLnBrk="0" hangingPunct="1">
              <a:defRPr sz="1959" kern="1200">
                <a:solidFill>
                  <a:schemeClr val="tx1"/>
                </a:solidFill>
                <a:latin typeface="+mn-lt"/>
                <a:ea typeface="+mn-ea"/>
                <a:cs typeface="+mn-cs"/>
              </a:defRPr>
            </a:lvl3pPr>
            <a:lvl4pPr marL="1493028" algn="l" defTabSz="995352" rtl="0" eaLnBrk="1" latinLnBrk="0" hangingPunct="1">
              <a:defRPr sz="1959" kern="1200">
                <a:solidFill>
                  <a:schemeClr val="tx1"/>
                </a:solidFill>
                <a:latin typeface="+mn-lt"/>
                <a:ea typeface="+mn-ea"/>
                <a:cs typeface="+mn-cs"/>
              </a:defRPr>
            </a:lvl4pPr>
            <a:lvl5pPr marL="1990703" algn="l" defTabSz="995352" rtl="0" eaLnBrk="1" latinLnBrk="0" hangingPunct="1">
              <a:defRPr sz="1959" kern="1200">
                <a:solidFill>
                  <a:schemeClr val="tx1"/>
                </a:solidFill>
                <a:latin typeface="+mn-lt"/>
                <a:ea typeface="+mn-ea"/>
                <a:cs typeface="+mn-cs"/>
              </a:defRPr>
            </a:lvl5pPr>
            <a:lvl6pPr marL="2488380" algn="l" defTabSz="995352" rtl="0" eaLnBrk="1" latinLnBrk="0" hangingPunct="1">
              <a:defRPr sz="1959" kern="1200">
                <a:solidFill>
                  <a:schemeClr val="tx1"/>
                </a:solidFill>
                <a:latin typeface="+mn-lt"/>
                <a:ea typeface="+mn-ea"/>
                <a:cs typeface="+mn-cs"/>
              </a:defRPr>
            </a:lvl6pPr>
            <a:lvl7pPr marL="2986056" algn="l" defTabSz="995352" rtl="0" eaLnBrk="1" latinLnBrk="0" hangingPunct="1">
              <a:defRPr sz="1959" kern="1200">
                <a:solidFill>
                  <a:schemeClr val="tx1"/>
                </a:solidFill>
                <a:latin typeface="+mn-lt"/>
                <a:ea typeface="+mn-ea"/>
                <a:cs typeface="+mn-cs"/>
              </a:defRPr>
            </a:lvl7pPr>
            <a:lvl8pPr marL="3483730" algn="l" defTabSz="995352" rtl="0" eaLnBrk="1" latinLnBrk="0" hangingPunct="1">
              <a:defRPr sz="1959" kern="1200">
                <a:solidFill>
                  <a:schemeClr val="tx1"/>
                </a:solidFill>
                <a:latin typeface="+mn-lt"/>
                <a:ea typeface="+mn-ea"/>
                <a:cs typeface="+mn-cs"/>
              </a:defRPr>
            </a:lvl8pPr>
            <a:lvl9pPr marL="3981406" algn="l" defTabSz="995352" rtl="0" eaLnBrk="1" latinLnBrk="0" hangingPunct="1">
              <a:defRPr sz="1959" kern="1200">
                <a:solidFill>
                  <a:schemeClr val="tx1"/>
                </a:solidFill>
                <a:latin typeface="+mn-lt"/>
                <a:ea typeface="+mn-ea"/>
                <a:cs typeface="+mn-cs"/>
              </a:defRPr>
            </a:lvl9pPr>
          </a:lstStyle>
          <a:p>
            <a:pPr algn="ctr"/>
            <a:endParaRPr lang="fr-FR" sz="900" dirty="0">
              <a:latin typeface="Bostik Office"/>
            </a:endParaRPr>
          </a:p>
        </p:txBody>
      </p:sp>
    </p:spTree>
    <p:extLst>
      <p:ext uri="{BB962C8B-B14F-4D97-AF65-F5344CB8AC3E}">
        <p14:creationId xmlns:p14="http://schemas.microsoft.com/office/powerpoint/2010/main" val="2656672115"/>
      </p:ext>
    </p:extLst>
  </p:cSld>
  <p:clrMap bg1="lt1" tx1="dk1" bg2="lt2" tx2="dk2" accent1="accent1" accent2="accent2" accent3="accent3" accent4="accent4" accent5="accent5" accent6="accent6" hlink="hlink" folHlink="folHlink"/>
  <p:sldLayoutIdLst>
    <p:sldLayoutId id="2147483697" r:id="rId1"/>
    <p:sldLayoutId id="2147483700" r:id="rId2"/>
    <p:sldLayoutId id="2147483698" r:id="rId3"/>
    <p:sldLayoutId id="2147483699" r:id="rId4"/>
  </p:sldLayoutIdLst>
  <p:timing>
    <p:tnLst>
      <p:par>
        <p:cTn id="1" dur="indefinite" restart="never" nodeType="tmRoot"/>
      </p:par>
    </p:tnLst>
  </p:timing>
  <p:hf hdr="0" ftr="0"/>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0" indent="0" algn="l" defTabSz="755934" rtl="0" eaLnBrk="1" latinLnBrk="0" hangingPunct="1">
        <a:lnSpc>
          <a:spcPct val="90000"/>
        </a:lnSpc>
        <a:spcBef>
          <a:spcPts val="827"/>
        </a:spcBef>
        <a:buFont typeface="Arial" panose="020B0604020202020204" pitchFamily="34" charset="0"/>
        <a:buNone/>
        <a:defRPr sz="900" kern="1200">
          <a:solidFill>
            <a:schemeClr val="tx1"/>
          </a:solidFill>
          <a:latin typeface="+mn-lt"/>
          <a:ea typeface="+mn-ea"/>
          <a:cs typeface="+mn-cs"/>
        </a:defRPr>
      </a:lvl1pPr>
      <a:lvl2pPr marL="377967" indent="0" algn="l" defTabSz="755934" rtl="0" eaLnBrk="1" latinLnBrk="0" hangingPunct="1">
        <a:lnSpc>
          <a:spcPct val="90000"/>
        </a:lnSpc>
        <a:spcBef>
          <a:spcPts val="413"/>
        </a:spcBef>
        <a:buFont typeface="Arial" panose="020B0604020202020204" pitchFamily="34" charset="0"/>
        <a:buNone/>
        <a:defRPr sz="900" kern="1200">
          <a:solidFill>
            <a:schemeClr val="tx1"/>
          </a:solidFill>
          <a:latin typeface="+mn-lt"/>
          <a:ea typeface="+mn-ea"/>
          <a:cs typeface="+mn-cs"/>
        </a:defRPr>
      </a:lvl2pPr>
      <a:lvl3pPr marL="755934" indent="0" algn="l" defTabSz="755934" rtl="0" eaLnBrk="1" latinLnBrk="0" hangingPunct="1">
        <a:lnSpc>
          <a:spcPct val="90000"/>
        </a:lnSpc>
        <a:spcBef>
          <a:spcPts val="413"/>
        </a:spcBef>
        <a:buFont typeface="Arial" panose="020B0604020202020204" pitchFamily="34" charset="0"/>
        <a:buNone/>
        <a:defRPr sz="900" kern="1200">
          <a:solidFill>
            <a:schemeClr val="tx1"/>
          </a:solidFill>
          <a:latin typeface="+mn-lt"/>
          <a:ea typeface="+mn-ea"/>
          <a:cs typeface="+mn-cs"/>
        </a:defRPr>
      </a:lvl3pPr>
      <a:lvl4pPr marL="1133901" indent="0" algn="l" defTabSz="755934" rtl="0" eaLnBrk="1" latinLnBrk="0" hangingPunct="1">
        <a:lnSpc>
          <a:spcPct val="90000"/>
        </a:lnSpc>
        <a:spcBef>
          <a:spcPts val="413"/>
        </a:spcBef>
        <a:buFont typeface="Arial" panose="020B0604020202020204" pitchFamily="34" charset="0"/>
        <a:buNone/>
        <a:defRPr sz="900" kern="1200">
          <a:solidFill>
            <a:schemeClr val="tx1"/>
          </a:solidFill>
          <a:latin typeface="+mn-lt"/>
          <a:ea typeface="+mn-ea"/>
          <a:cs typeface="+mn-cs"/>
        </a:defRPr>
      </a:lvl4pPr>
      <a:lvl5pPr marL="1511869" indent="0" algn="l" defTabSz="755934" rtl="0" eaLnBrk="1" latinLnBrk="0" hangingPunct="1">
        <a:lnSpc>
          <a:spcPct val="90000"/>
        </a:lnSpc>
        <a:spcBef>
          <a:spcPts val="413"/>
        </a:spcBef>
        <a:buFont typeface="Arial" panose="020B0604020202020204" pitchFamily="34" charset="0"/>
        <a:buNone/>
        <a:defRPr sz="900"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jpe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hyperlink" Target="https://bostiksds.thewercs.com/default.aspx" TargetMode="External"/><Relationship Id="rId3" Type="http://schemas.openxmlformats.org/officeDocument/2006/relationships/image" Target="../media/image6.png"/><Relationship Id="rId7" Type="http://schemas.openxmlformats.org/officeDocument/2006/relationships/image" Target="../media/image12.jpeg"/><Relationship Id="rId2" Type="http://schemas.openxmlformats.org/officeDocument/2006/relationships/image" Target="../media/image5.png"/><Relationship Id="rId1" Type="http://schemas.openxmlformats.org/officeDocument/2006/relationships/slideLayout" Target="../slideLayouts/slideLayout4.xml"/><Relationship Id="rId6" Type="http://schemas.openxmlformats.org/officeDocument/2006/relationships/image" Target="../media/image14.png"/><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283" y="988406"/>
            <a:ext cx="7559675" cy="625910"/>
          </a:xfrm>
        </p:spPr>
        <p:txBody>
          <a:bodyPr>
            <a:noAutofit/>
          </a:bodyPr>
          <a:lstStyle/>
          <a:p>
            <a:r>
              <a:rPr lang="en-GB" sz="4000" dirty="0">
                <a:solidFill>
                  <a:prstClr val="white"/>
                </a:solidFill>
                <a:latin typeface="Work Sans" pitchFamily="2" charset="0"/>
                <a:ea typeface="Segoe UI Black" panose="020B0A02040204020203" pitchFamily="34" charset="0"/>
              </a:rPr>
              <a:t>STIX </a:t>
            </a:r>
            <a:r>
              <a:rPr lang="en-GB" sz="4000" dirty="0">
                <a:solidFill>
                  <a:srgbClr val="00ABDA"/>
                </a:solidFill>
                <a:latin typeface="Work Sans" pitchFamily="2" charset="0"/>
                <a:ea typeface="Segoe UI Black" panose="020B0A02040204020203" pitchFamily="34" charset="0"/>
              </a:rPr>
              <a:t>A200 MULTI VINYL</a:t>
            </a:r>
          </a:p>
        </p:txBody>
      </p:sp>
      <p:sp>
        <p:nvSpPr>
          <p:cNvPr id="3" name="Espace réservé du texte 2"/>
          <p:cNvSpPr>
            <a:spLocks noGrp="1"/>
          </p:cNvSpPr>
          <p:nvPr>
            <p:ph type="body" sz="quarter" idx="13"/>
          </p:nvPr>
        </p:nvSpPr>
        <p:spPr>
          <a:xfrm>
            <a:off x="68547" y="1701379"/>
            <a:ext cx="7436845" cy="486306"/>
          </a:xfrm>
        </p:spPr>
        <p:txBody>
          <a:bodyPr>
            <a:normAutofit/>
          </a:bodyPr>
          <a:lstStyle/>
          <a:p>
            <a:r>
              <a:rPr lang="en-US" sz="1800" cap="all" dirty="0">
                <a:solidFill>
                  <a:srgbClr val="81BB26"/>
                </a:solidFill>
                <a:latin typeface="Work Sans" pitchFamily="2" charset="0"/>
                <a:ea typeface="Calibri" panose="020F0502020204030204" pitchFamily="34" charset="0"/>
                <a:cs typeface="Times New Roman" panose="02020603050405020304" pitchFamily="18" charset="0"/>
              </a:rPr>
              <a:t>Multi-purpose adhesive for all vinyl coverings</a:t>
            </a:r>
          </a:p>
        </p:txBody>
      </p:sp>
      <p:graphicFrame>
        <p:nvGraphicFramePr>
          <p:cNvPr id="5" name="Espace réservé du tableau 4"/>
          <p:cNvGraphicFramePr>
            <a:graphicFrameLocks noGrp="1"/>
          </p:cNvGraphicFramePr>
          <p:nvPr>
            <p:ph type="tbl" sz="quarter" idx="16"/>
            <p:extLst>
              <p:ext uri="{D42A27DB-BD31-4B8C-83A1-F6EECF244321}">
                <p14:modId xmlns:p14="http://schemas.microsoft.com/office/powerpoint/2010/main" val="3799946406"/>
              </p:ext>
            </p:extLst>
          </p:nvPr>
        </p:nvGraphicFramePr>
        <p:xfrm>
          <a:off x="267750" y="2480715"/>
          <a:ext cx="7146366" cy="8238743"/>
        </p:xfrm>
        <a:graphic>
          <a:graphicData uri="http://schemas.openxmlformats.org/drawingml/2006/table">
            <a:tbl>
              <a:tblPr firstRow="1" bandRow="1">
                <a:tableStyleId>{2D5ABB26-0587-4C30-8999-92F81FD0307C}</a:tableStyleId>
              </a:tblPr>
              <a:tblGrid>
                <a:gridCol w="3404677">
                  <a:extLst>
                    <a:ext uri="{9D8B030D-6E8A-4147-A177-3AD203B41FA5}">
                      <a16:colId xmlns:a16="http://schemas.microsoft.com/office/drawing/2014/main" val="20000"/>
                    </a:ext>
                  </a:extLst>
                </a:gridCol>
                <a:gridCol w="228420">
                  <a:extLst>
                    <a:ext uri="{9D8B030D-6E8A-4147-A177-3AD203B41FA5}">
                      <a16:colId xmlns:a16="http://schemas.microsoft.com/office/drawing/2014/main" val="20001"/>
                    </a:ext>
                  </a:extLst>
                </a:gridCol>
                <a:gridCol w="3513269">
                  <a:extLst>
                    <a:ext uri="{9D8B030D-6E8A-4147-A177-3AD203B41FA5}">
                      <a16:colId xmlns:a16="http://schemas.microsoft.com/office/drawing/2014/main" val="20002"/>
                    </a:ext>
                  </a:extLst>
                </a:gridCol>
              </a:tblGrid>
              <a:tr h="325780">
                <a:tc>
                  <a:txBody>
                    <a:bodyPr/>
                    <a:lstStyle/>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100" dirty="0" smtClean="0">
                        <a:effectLst/>
                        <a:latin typeface="Calibri" panose="020F0502020204030204" pitchFamily="34" charset="0"/>
                        <a:cs typeface="Times New Roman" panose="02020603050405020304" pitchFamily="18" charset="0"/>
                      </a:endParaRPr>
                    </a:p>
                  </a:txBody>
                  <a:tcPr anchor="ctr"/>
                </a:tc>
                <a:tc>
                  <a:txBody>
                    <a:bodyPr/>
                    <a:lstStyle/>
                    <a:p>
                      <a:endParaRPr lang="fr-FR" dirty="0"/>
                    </a:p>
                  </a:txBody>
                  <a:tcPr/>
                </a:tc>
                <a:tc rowSpan="9">
                  <a:txBody>
                    <a:bodyPr/>
                    <a:lstStyle/>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4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4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4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4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4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9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9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9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9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9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9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9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9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9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9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9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9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9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9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9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9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9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9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9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9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9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9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9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9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9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9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9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9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9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4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4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4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4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400" dirty="0" smtClean="0">
                        <a:effectLst/>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400" dirty="0" smtClean="0">
                        <a:effectLst/>
                      </a:endParaRPr>
                    </a:p>
                    <a:p>
                      <a:pPr marL="0" marR="0" lvl="0" indent="0" algn="just" defTabSz="755934" rtl="0" eaLnBrk="1" fontAlgn="auto" latinLnBrk="0" hangingPunct="1">
                        <a:lnSpc>
                          <a:spcPct val="107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black"/>
                          </a:solidFill>
                          <a:effectLst/>
                          <a:uLnTx/>
                          <a:uFillTx/>
                          <a:latin typeface="Bostik Office" panose="020B0503040000020004" pitchFamily="34" charset="0"/>
                          <a:ea typeface="Calibri" panose="020F0502020204030204" pitchFamily="34" charset="0"/>
                          <a:cs typeface="Times New Roman" panose="02020603050405020304" pitchFamily="18" charset="0"/>
                        </a:rPr>
                        <a:t>*</a:t>
                      </a:r>
                      <a:r>
                        <a:rPr kumimoji="0" lang="en-US" sz="800" b="0" i="0" u="none" strike="noStrike" kern="1200" cap="none" spc="0" normalizeH="0" baseline="0" noProof="0" dirty="0" smtClean="0">
                          <a:ln>
                            <a:noFill/>
                          </a:ln>
                          <a:solidFill>
                            <a:prstClr val="black"/>
                          </a:solidFill>
                          <a:effectLst/>
                          <a:uLnTx/>
                          <a:uFillTx/>
                          <a:latin typeface="Bostik Office" panose="020B0503040000020004" pitchFamily="34" charset="0"/>
                          <a:ea typeface="Calibri" panose="020F0502020204030204" pitchFamily="34" charset="0"/>
                          <a:cs typeface="Times New Roman" panose="02020603050405020304" pitchFamily="18" charset="0"/>
                        </a:rPr>
                        <a:t>from date of manufacture in original, unopened packaging, clear of the ground, in cool, dry conditions within the temperature range +5°C to +25°C and out of direct sunlight. Protect from frost, damp, condensation and dew.</a:t>
                      </a: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kern="1200" dirty="0" smtClean="0">
                          <a:solidFill>
                            <a:schemeClr val="tx1"/>
                          </a:solidFill>
                          <a:effectLst/>
                          <a:latin typeface="+mn-lt"/>
                          <a:ea typeface="+mn-ea"/>
                          <a:cs typeface="+mn-cs"/>
                        </a:rPr>
                        <a:t>**these times are determined at + 23° C and 50 % relative humidity on normally absorbent substrates</a:t>
                      </a: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400" dirty="0" smtClean="0">
                        <a:effectLst/>
                        <a:latin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0000"/>
                  </a:ext>
                </a:extLst>
              </a:tr>
              <a:tr h="1389806">
                <a:tc>
                  <a:txBody>
                    <a:bodyPr/>
                    <a:lstStyle/>
                    <a:p>
                      <a:pPr marL="342900" lvl="0" indent="-342900" algn="l">
                        <a:lnSpc>
                          <a:spcPct val="115000"/>
                        </a:lnSpc>
                        <a:spcAft>
                          <a:spcPts val="0"/>
                        </a:spcAft>
                        <a:buFont typeface="Bostik Office" panose="020B0503040000020004" pitchFamily="34" charset="0"/>
                        <a:buChar char="-"/>
                      </a:pPr>
                      <a:endParaRPr lang="en-US" sz="900" dirty="0" smtClean="0">
                        <a:effectLst/>
                        <a:latin typeface="Bostik Office" panose="020B0503040000020004" pitchFamily="34" charset="0"/>
                        <a:ea typeface="Bostik Office" panose="020B0503040000020004" pitchFamily="34" charset="0"/>
                        <a:cs typeface="Bostik Office" panose="020B0503040000020004" pitchFamily="34" charset="0"/>
                      </a:endParaRPr>
                    </a:p>
                    <a:p>
                      <a:pPr marL="342900" lvl="0" indent="-342900" algn="l">
                        <a:lnSpc>
                          <a:spcPct val="150000"/>
                        </a:lnSpc>
                        <a:spcAft>
                          <a:spcPts val="0"/>
                        </a:spcAft>
                        <a:buFont typeface="Arial" panose="020B0604020202020204" pitchFamily="34" charset="0"/>
                        <a:buChar char="•"/>
                      </a:pPr>
                      <a:r>
                        <a:rPr lang="en-US" sz="900" b="1" dirty="0" smtClean="0">
                          <a:effectLst/>
                          <a:latin typeface="Work Sans" pitchFamily="2" charset="0"/>
                          <a:ea typeface="Bostik Office" panose="020B0503040000020004" pitchFamily="34" charset="0"/>
                          <a:cs typeface="Bostik Office" panose="020B0503040000020004" pitchFamily="34" charset="0"/>
                        </a:rPr>
                        <a:t>Rapid curing</a:t>
                      </a:r>
                    </a:p>
                    <a:p>
                      <a:pPr marL="342900" lvl="0" indent="-342900" algn="l">
                        <a:lnSpc>
                          <a:spcPct val="150000"/>
                        </a:lnSpc>
                        <a:spcAft>
                          <a:spcPts val="0"/>
                        </a:spcAft>
                        <a:buFont typeface="Arial" panose="020B0604020202020204" pitchFamily="34" charset="0"/>
                        <a:buChar char="•"/>
                      </a:pPr>
                      <a:r>
                        <a:rPr lang="en-US" sz="900" b="1" dirty="0" smtClean="0">
                          <a:effectLst/>
                          <a:latin typeface="Work Sans" pitchFamily="2" charset="0"/>
                          <a:ea typeface="Bostik Office" panose="020B0503040000020004" pitchFamily="34" charset="0"/>
                          <a:cs typeface="Bostik Office" panose="020B0503040000020004" pitchFamily="34" charset="0"/>
                        </a:rPr>
                        <a:t>High initial grab</a:t>
                      </a:r>
                    </a:p>
                    <a:p>
                      <a:pPr marL="342900" lvl="0" indent="-342900" algn="l">
                        <a:lnSpc>
                          <a:spcPct val="150000"/>
                        </a:lnSpc>
                        <a:spcAft>
                          <a:spcPts val="0"/>
                        </a:spcAft>
                        <a:buFont typeface="Arial" panose="020B0604020202020204" pitchFamily="34" charset="0"/>
                        <a:buChar char="•"/>
                      </a:pPr>
                      <a:r>
                        <a:rPr lang="en-US" sz="900" b="1" dirty="0" smtClean="0">
                          <a:effectLst/>
                          <a:latin typeface="Work Sans" pitchFamily="2" charset="0"/>
                          <a:ea typeface="Bostik Office" panose="020B0503040000020004" pitchFamily="34" charset="0"/>
                          <a:cs typeface="Bostik Office" panose="020B0503040000020004" pitchFamily="34" charset="0"/>
                        </a:rPr>
                        <a:t>PVC</a:t>
                      </a:r>
                      <a:r>
                        <a:rPr lang="en-US" sz="900" b="1" baseline="0" dirty="0" smtClean="0">
                          <a:effectLst/>
                          <a:latin typeface="Work Sans" pitchFamily="2" charset="0"/>
                          <a:ea typeface="Bostik Office" panose="020B0503040000020004" pitchFamily="34" charset="0"/>
                          <a:cs typeface="Bostik Office" panose="020B0503040000020004" pitchFamily="34" charset="0"/>
                        </a:rPr>
                        <a:t> bonding on old PVC</a:t>
                      </a:r>
                      <a:endParaRPr lang="en-US" sz="900" b="1" dirty="0" smtClean="0">
                        <a:effectLst/>
                        <a:latin typeface="Work Sans" pitchFamily="2" charset="0"/>
                        <a:ea typeface="Bostik Office" panose="020B0503040000020004" pitchFamily="34" charset="0"/>
                        <a:cs typeface="Bostik Office" panose="020B0503040000020004" pitchFamily="34" charset="0"/>
                      </a:endParaRPr>
                    </a:p>
                  </a:txBody>
                  <a:tcPr marL="89535" marR="89535" marT="0" marB="0"/>
                </a:tc>
                <a:tc>
                  <a:txBody>
                    <a:bodyPr/>
                    <a:lstStyle/>
                    <a:p>
                      <a:pPr marL="285750" indent="-285750">
                        <a:buFont typeface="Arial" panose="020B0604020202020204" pitchFamily="34" charset="0"/>
                        <a:buChar char="•"/>
                      </a:pPr>
                      <a:endParaRPr lang="fr-FR" sz="900" dirty="0"/>
                    </a:p>
                  </a:txBody>
                  <a:tcPr/>
                </a:tc>
                <a:tc vMerge="1">
                  <a:txBody>
                    <a:bodyPr/>
                    <a:lstStyle/>
                    <a:p>
                      <a:pPr marL="285750" indent="-285750">
                        <a:buFont typeface="Arial" panose="020B0604020202020204" pitchFamily="34" charset="0"/>
                        <a:buChar char="•"/>
                      </a:pPr>
                      <a:endParaRPr lang="fr-FR"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34046">
                <a:tc rowSpan="7">
                  <a:txBody>
                    <a:bodyPr/>
                    <a:lstStyle/>
                    <a:p>
                      <a:endParaRPr lang="en-US" sz="1100" dirty="0" smtClean="0">
                        <a:effectLst/>
                      </a:endParaRPr>
                    </a:p>
                    <a:p>
                      <a:pPr marL="0" marR="0" lvl="0" indent="0" algn="l" defTabSz="755934" rtl="0" eaLnBrk="1" fontAlgn="auto" latinLnBrk="0" hangingPunct="1">
                        <a:lnSpc>
                          <a:spcPct val="100000"/>
                        </a:lnSpc>
                        <a:spcBef>
                          <a:spcPts val="0"/>
                        </a:spcBef>
                        <a:spcAft>
                          <a:spcPts val="0"/>
                        </a:spcAft>
                        <a:buClrTx/>
                        <a:buSzTx/>
                        <a:buFontTx/>
                        <a:buNone/>
                        <a:tabLst/>
                        <a:defRPr/>
                      </a:pPr>
                      <a:endParaRPr lang="en-US" sz="1100" dirty="0" smtClean="0">
                        <a:effectLst/>
                      </a:endParaRPr>
                    </a:p>
                    <a:p>
                      <a:pPr marL="0" marR="0" lvl="0" indent="0" algn="l" defTabSz="755934" rtl="0" eaLnBrk="1" fontAlgn="auto" latinLnBrk="0" hangingPunct="1">
                        <a:lnSpc>
                          <a:spcPct val="100000"/>
                        </a:lnSpc>
                        <a:spcBef>
                          <a:spcPts val="0"/>
                        </a:spcBef>
                        <a:spcAft>
                          <a:spcPts val="0"/>
                        </a:spcAft>
                        <a:buClrTx/>
                        <a:buSzTx/>
                        <a:buFontTx/>
                        <a:buNone/>
                        <a:tabLst/>
                        <a:defRPr/>
                      </a:pPr>
                      <a:endParaRPr lang="en-US" sz="1100" dirty="0" smtClean="0">
                        <a:effectLst/>
                      </a:endParaRPr>
                    </a:p>
                    <a:p>
                      <a:pPr marL="0" marR="0" lvl="0" indent="0" algn="l" defTabSz="755934" rtl="0" eaLnBrk="1" fontAlgn="auto" latinLnBrk="0" hangingPunct="1">
                        <a:lnSpc>
                          <a:spcPct val="100000"/>
                        </a:lnSpc>
                        <a:spcBef>
                          <a:spcPts val="0"/>
                        </a:spcBef>
                        <a:spcAft>
                          <a:spcPts val="0"/>
                        </a:spcAft>
                        <a:buClrTx/>
                        <a:buSzTx/>
                        <a:buFontTx/>
                        <a:buNone/>
                        <a:tabLst/>
                        <a:defRPr/>
                      </a:pPr>
                      <a:endParaRPr lang="en-US" sz="1100" dirty="0" smtClean="0">
                        <a:effectLst/>
                      </a:endParaRPr>
                    </a:p>
                    <a:p>
                      <a:pPr marL="0" marR="0" lvl="0" indent="0" algn="l" defTabSz="755934" rtl="0" eaLnBrk="1" fontAlgn="auto" latinLnBrk="0" hangingPunct="1">
                        <a:lnSpc>
                          <a:spcPct val="100000"/>
                        </a:lnSpc>
                        <a:spcBef>
                          <a:spcPts val="0"/>
                        </a:spcBef>
                        <a:spcAft>
                          <a:spcPts val="0"/>
                        </a:spcAft>
                        <a:buClrTx/>
                        <a:buSzTx/>
                        <a:buFontTx/>
                        <a:buNone/>
                        <a:tabLst/>
                        <a:defRPr/>
                      </a:pPr>
                      <a:endParaRPr lang="en-US" sz="1100" dirty="0" smtClean="0">
                        <a:effectLst/>
                      </a:endParaRPr>
                    </a:p>
                    <a:p>
                      <a:pPr marL="0" marR="0" lvl="0" indent="0" algn="l" defTabSz="755934" rtl="0" eaLnBrk="1" fontAlgn="auto" latinLnBrk="0" hangingPunct="1">
                        <a:lnSpc>
                          <a:spcPct val="100000"/>
                        </a:lnSpc>
                        <a:spcBef>
                          <a:spcPts val="0"/>
                        </a:spcBef>
                        <a:spcAft>
                          <a:spcPts val="0"/>
                        </a:spcAft>
                        <a:buClrTx/>
                        <a:buSzTx/>
                        <a:buFontTx/>
                        <a:buNone/>
                        <a:tabLst/>
                        <a:defRPr/>
                      </a:pPr>
                      <a:endParaRPr lang="fr-FR" sz="1100" b="1" kern="1200" dirty="0" smtClean="0">
                        <a:solidFill>
                          <a:srgbClr val="81BB26"/>
                        </a:solidFill>
                        <a:effectLst/>
                        <a:latin typeface="+mn-lt"/>
                        <a:ea typeface="+mn-ea"/>
                        <a:cs typeface="+mn-cs"/>
                      </a:endParaRPr>
                    </a:p>
                    <a:p>
                      <a:pPr marL="0" marR="0" lvl="0" indent="0" algn="l" defTabSz="755934" rtl="0" eaLnBrk="1" fontAlgn="auto" latinLnBrk="0" hangingPunct="1">
                        <a:lnSpc>
                          <a:spcPct val="100000"/>
                        </a:lnSpc>
                        <a:spcBef>
                          <a:spcPts val="0"/>
                        </a:spcBef>
                        <a:spcAft>
                          <a:spcPts val="0"/>
                        </a:spcAft>
                        <a:buClrTx/>
                        <a:buSzTx/>
                        <a:buFontTx/>
                        <a:buNone/>
                        <a:tabLst/>
                        <a:defRPr/>
                      </a:pPr>
                      <a:endParaRPr lang="fr-FR" sz="1100" b="1" kern="1200" dirty="0" smtClean="0">
                        <a:solidFill>
                          <a:srgbClr val="81BB26"/>
                        </a:solidFill>
                        <a:effectLst/>
                        <a:latin typeface="+mn-lt"/>
                        <a:ea typeface="+mn-ea"/>
                        <a:cs typeface="+mn-cs"/>
                      </a:endParaRPr>
                    </a:p>
                    <a:p>
                      <a:pPr marL="0" marR="0" lvl="0" indent="0" algn="l" defTabSz="755934" rtl="0" eaLnBrk="1" fontAlgn="auto" latinLnBrk="0" hangingPunct="1">
                        <a:lnSpc>
                          <a:spcPct val="100000"/>
                        </a:lnSpc>
                        <a:spcBef>
                          <a:spcPts val="0"/>
                        </a:spcBef>
                        <a:spcAft>
                          <a:spcPts val="0"/>
                        </a:spcAft>
                        <a:buClrTx/>
                        <a:buSzTx/>
                        <a:buFontTx/>
                        <a:buNone/>
                        <a:tabLst/>
                        <a:defRPr/>
                      </a:pPr>
                      <a:endParaRPr lang="fr-FR" sz="600" b="1" kern="1200" dirty="0" smtClean="0">
                        <a:solidFill>
                          <a:srgbClr val="81BB26"/>
                        </a:solidFill>
                        <a:effectLst/>
                        <a:latin typeface="+mn-lt"/>
                        <a:ea typeface="+mn-ea"/>
                        <a:cs typeface="+mn-cs"/>
                      </a:endParaRPr>
                    </a:p>
                    <a:p>
                      <a:pPr marL="0" marR="0" lvl="0" indent="0" algn="l" defTabSz="755934" rtl="0" eaLnBrk="1" fontAlgn="auto" latinLnBrk="0" hangingPunct="1">
                        <a:lnSpc>
                          <a:spcPct val="100000"/>
                        </a:lnSpc>
                        <a:spcBef>
                          <a:spcPts val="0"/>
                        </a:spcBef>
                        <a:spcAft>
                          <a:spcPts val="0"/>
                        </a:spcAft>
                        <a:buClrTx/>
                        <a:buSzTx/>
                        <a:buFontTx/>
                        <a:buNone/>
                        <a:tabLst/>
                        <a:defRPr/>
                      </a:pPr>
                      <a:r>
                        <a:rPr lang="fr-FR" sz="900" b="1" kern="1200" dirty="0" smtClean="0">
                          <a:solidFill>
                            <a:srgbClr val="81BB26"/>
                          </a:solidFill>
                          <a:effectLst/>
                          <a:latin typeface="Work Sans" pitchFamily="2" charset="0"/>
                          <a:ea typeface="+mn-ea"/>
                          <a:cs typeface="+mn-cs"/>
                        </a:rPr>
                        <a:t>DESCRIPTION</a:t>
                      </a:r>
                    </a:p>
                    <a:p>
                      <a:pPr marL="0" marR="0" lvl="0" indent="0" algn="l" defTabSz="755934" rtl="0" eaLnBrk="1" fontAlgn="auto" latinLnBrk="0" hangingPunct="1">
                        <a:lnSpc>
                          <a:spcPct val="100000"/>
                        </a:lnSpc>
                        <a:spcBef>
                          <a:spcPts val="0"/>
                        </a:spcBef>
                        <a:spcAft>
                          <a:spcPts val="0"/>
                        </a:spcAft>
                        <a:buClrTx/>
                        <a:buSzTx/>
                        <a:buFontTx/>
                        <a:buNone/>
                        <a:tabLst/>
                        <a:defRPr/>
                      </a:pPr>
                      <a:endParaRPr lang="fr-FR" sz="900" b="1" kern="1200" dirty="0" smtClean="0">
                        <a:solidFill>
                          <a:srgbClr val="81BB26"/>
                        </a:solidFill>
                        <a:effectLst/>
                        <a:latin typeface="Work Sans" pitchFamily="2" charset="0"/>
                        <a:ea typeface="+mn-ea"/>
                        <a:cs typeface="+mn-cs"/>
                      </a:endParaRPr>
                    </a:p>
                    <a:p>
                      <a:pPr algn="just">
                        <a:lnSpc>
                          <a:spcPct val="107000"/>
                        </a:lnSpc>
                        <a:spcAft>
                          <a:spcPts val="0"/>
                        </a:spcAft>
                      </a:pPr>
                      <a:r>
                        <a:rPr lang="en-US" sz="900" dirty="0" smtClean="0">
                          <a:effectLst/>
                          <a:latin typeface="Work Sans" pitchFamily="2" charset="0"/>
                        </a:rPr>
                        <a:t>STIX A200 MULTI VINYL is a multi-purpose acrylic adhesive for laying soft floor covering: homogeneous and heterogeneous PVC, carpet with any type of backing, and natural </a:t>
                      </a:r>
                      <a:r>
                        <a:rPr lang="en-US" sz="900" dirty="0" err="1" smtClean="0">
                          <a:effectLst/>
                          <a:latin typeface="Work Sans" pitchFamily="2" charset="0"/>
                        </a:rPr>
                        <a:t>fibres</a:t>
                      </a:r>
                      <a:r>
                        <a:rPr lang="en-US" sz="900" dirty="0" smtClean="0">
                          <a:effectLst/>
                          <a:latin typeface="Work Sans" pitchFamily="2" charset="0"/>
                        </a:rPr>
                        <a:t>.</a:t>
                      </a:r>
                      <a:endParaRPr lang="en-US" sz="900" baseline="0" dirty="0" smtClean="0">
                        <a:effectLst/>
                        <a:latin typeface="Work Sans" pitchFamily="2" charset="0"/>
                      </a:endParaRPr>
                    </a:p>
                    <a:p>
                      <a:pPr marL="0" marR="0" lvl="0" indent="0" algn="l" defTabSz="755934" rtl="0" eaLnBrk="1" fontAlgn="auto" latinLnBrk="0" hangingPunct="1">
                        <a:lnSpc>
                          <a:spcPct val="100000"/>
                        </a:lnSpc>
                        <a:spcBef>
                          <a:spcPts val="0"/>
                        </a:spcBef>
                        <a:spcAft>
                          <a:spcPts val="0"/>
                        </a:spcAft>
                        <a:buClrTx/>
                        <a:buSzTx/>
                        <a:buFontTx/>
                        <a:buNone/>
                        <a:tabLst/>
                        <a:defRPr/>
                      </a:pPr>
                      <a:endParaRPr lang="fr-FR" sz="900" b="1" kern="1200" dirty="0" smtClean="0">
                        <a:solidFill>
                          <a:srgbClr val="81BB26"/>
                        </a:solidFill>
                        <a:effectLst/>
                        <a:latin typeface="Work Sans" pitchFamily="2" charset="0"/>
                        <a:ea typeface="+mn-ea"/>
                        <a:cs typeface="+mn-cs"/>
                      </a:endParaRPr>
                    </a:p>
                    <a:p>
                      <a:pPr marL="0" marR="0" lvl="0" indent="0" algn="l" defTabSz="755934" rtl="0" eaLnBrk="1" fontAlgn="auto" latinLnBrk="0" hangingPunct="1">
                        <a:lnSpc>
                          <a:spcPct val="100000"/>
                        </a:lnSpc>
                        <a:spcBef>
                          <a:spcPts val="0"/>
                        </a:spcBef>
                        <a:spcAft>
                          <a:spcPts val="0"/>
                        </a:spcAft>
                        <a:buClrTx/>
                        <a:buSzTx/>
                        <a:buFontTx/>
                        <a:buNone/>
                        <a:tabLst/>
                        <a:defRPr/>
                      </a:pPr>
                      <a:r>
                        <a:rPr lang="fr-FR" sz="900" b="1" kern="1200" dirty="0" smtClean="0">
                          <a:solidFill>
                            <a:srgbClr val="81BB26"/>
                          </a:solidFill>
                          <a:effectLst/>
                          <a:latin typeface="Work Sans" pitchFamily="2" charset="0"/>
                          <a:ea typeface="+mn-ea"/>
                          <a:cs typeface="+mn-cs"/>
                        </a:rPr>
                        <a:t>DESTINATION</a:t>
                      </a:r>
                    </a:p>
                    <a:p>
                      <a:pPr marL="0" marR="0" lvl="0" indent="0" algn="l" defTabSz="755934" rtl="0" eaLnBrk="1" fontAlgn="auto" latinLnBrk="0" hangingPunct="1">
                        <a:lnSpc>
                          <a:spcPct val="100000"/>
                        </a:lnSpc>
                        <a:spcBef>
                          <a:spcPts val="0"/>
                        </a:spcBef>
                        <a:spcAft>
                          <a:spcPts val="0"/>
                        </a:spcAft>
                        <a:buClrTx/>
                        <a:buSzTx/>
                        <a:buFontTx/>
                        <a:buNone/>
                        <a:tabLst/>
                        <a:defRPr/>
                      </a:pPr>
                      <a:endParaRPr lang="fr-FR" sz="900" dirty="0" smtClean="0">
                        <a:effectLst/>
                        <a:latin typeface="Work Sans" pitchFamily="2" charset="0"/>
                      </a:endParaRPr>
                    </a:p>
                    <a:p>
                      <a:pPr marL="0" marR="0" lvl="0" indent="0" algn="just" defTabSz="755934" rtl="0" eaLnBrk="1" fontAlgn="auto" latinLnBrk="0" hangingPunct="1">
                        <a:lnSpc>
                          <a:spcPct val="115000"/>
                        </a:lnSpc>
                        <a:spcBef>
                          <a:spcPts val="0"/>
                        </a:spcBef>
                        <a:spcAft>
                          <a:spcPts val="0"/>
                        </a:spcAft>
                        <a:buClrTx/>
                        <a:buSzTx/>
                        <a:buFont typeface="Bostik Office" panose="020B0503040000020004" pitchFamily="34" charset="0"/>
                        <a:buNone/>
                        <a:tabLst/>
                        <a:defRPr/>
                      </a:pPr>
                      <a:r>
                        <a:rPr kumimoji="0" lang="en-US" sz="900" b="0" i="0" u="none" strike="noStrike" kern="1200" cap="none" spc="0" normalizeH="0" baseline="0" noProof="0" dirty="0" smtClean="0">
                          <a:ln>
                            <a:noFill/>
                          </a:ln>
                          <a:solidFill>
                            <a:prstClr val="black"/>
                          </a:solidFill>
                          <a:effectLst/>
                          <a:uLnTx/>
                          <a:uFillTx/>
                          <a:latin typeface="Work Sans" pitchFamily="2" charset="0"/>
                          <a:ea typeface="+mn-ea"/>
                          <a:cs typeface="+mn-cs"/>
                        </a:rPr>
                        <a:t>It’s a universal multi-purpose adhesive suitable for the installation of  most soft floor coverings.</a:t>
                      </a:r>
                      <a:endParaRPr lang="fr-FR" sz="900" dirty="0" smtClean="0">
                        <a:effectLst/>
                        <a:latin typeface="Work Sans" pitchFamily="2" charset="0"/>
                      </a:endParaRPr>
                    </a:p>
                    <a:p>
                      <a:pPr marL="0" lvl="0" indent="0" algn="just">
                        <a:lnSpc>
                          <a:spcPct val="115000"/>
                        </a:lnSpc>
                        <a:spcAft>
                          <a:spcPts val="0"/>
                        </a:spcAft>
                        <a:buFont typeface="Bostik Office" panose="020B0503040000020004" pitchFamily="34" charset="0"/>
                        <a:buNone/>
                      </a:pPr>
                      <a:r>
                        <a:rPr lang="fr-FR" sz="900" kern="1200" dirty="0" smtClean="0">
                          <a:solidFill>
                            <a:schemeClr val="tx1"/>
                          </a:solidFill>
                          <a:effectLst/>
                          <a:latin typeface="Work Sans" pitchFamily="2" charset="0"/>
                          <a:ea typeface="+mn-ea"/>
                          <a:cs typeface="+mn-cs"/>
                        </a:rPr>
                        <a:t>For all types of </a:t>
                      </a:r>
                      <a:r>
                        <a:rPr lang="fr-FR" sz="900" kern="1200" dirty="0" err="1" smtClean="0">
                          <a:solidFill>
                            <a:schemeClr val="tx1"/>
                          </a:solidFill>
                          <a:effectLst/>
                          <a:latin typeface="Work Sans" pitchFamily="2" charset="0"/>
                          <a:ea typeface="+mn-ea"/>
                          <a:cs typeface="+mn-cs"/>
                        </a:rPr>
                        <a:t>resilient</a:t>
                      </a:r>
                      <a:r>
                        <a:rPr lang="fr-FR" sz="900" kern="1200" dirty="0" smtClean="0">
                          <a:solidFill>
                            <a:schemeClr val="tx1"/>
                          </a:solidFill>
                          <a:effectLst/>
                          <a:latin typeface="Work Sans" pitchFamily="2" charset="0"/>
                          <a:ea typeface="+mn-ea"/>
                          <a:cs typeface="+mn-cs"/>
                        </a:rPr>
                        <a:t> </a:t>
                      </a:r>
                      <a:r>
                        <a:rPr lang="fr-FR" sz="900" kern="1200" dirty="0" err="1" smtClean="0">
                          <a:solidFill>
                            <a:schemeClr val="tx1"/>
                          </a:solidFill>
                          <a:effectLst/>
                          <a:latin typeface="Work Sans" pitchFamily="2" charset="0"/>
                          <a:ea typeface="+mn-ea"/>
                          <a:cs typeface="+mn-cs"/>
                        </a:rPr>
                        <a:t>flooring</a:t>
                      </a:r>
                      <a:r>
                        <a:rPr lang="fr-FR" sz="900" kern="1200" dirty="0" smtClean="0">
                          <a:solidFill>
                            <a:schemeClr val="tx1"/>
                          </a:solidFill>
                          <a:effectLst/>
                          <a:latin typeface="Work Sans" pitchFamily="2" charset="0"/>
                          <a:ea typeface="+mn-ea"/>
                          <a:cs typeface="+mn-cs"/>
                        </a:rPr>
                        <a:t> in</a:t>
                      </a:r>
                      <a:r>
                        <a:rPr lang="en-US" sz="900" kern="1200" baseline="0" dirty="0" smtClean="0">
                          <a:solidFill>
                            <a:schemeClr val="tx1"/>
                          </a:solidFill>
                          <a:effectLst/>
                          <a:latin typeface="Work Sans" pitchFamily="2" charset="0"/>
                          <a:ea typeface="+mn-ea"/>
                          <a:cs typeface="+mn-cs"/>
                        </a:rPr>
                        <a:t> </a:t>
                      </a:r>
                      <a:r>
                        <a:rPr lang="en-US" sz="900" kern="1200" dirty="0" smtClean="0">
                          <a:solidFill>
                            <a:schemeClr val="tx1"/>
                          </a:solidFill>
                          <a:effectLst/>
                          <a:latin typeface="Work Sans" pitchFamily="2" charset="0"/>
                          <a:ea typeface="+mn-ea"/>
                          <a:cs typeface="+mn-cs"/>
                        </a:rPr>
                        <a:t>residential and commercial projects.</a:t>
                      </a:r>
                    </a:p>
                    <a:p>
                      <a:pPr marL="0" marR="0" lvl="0" indent="0" algn="just" defTabSz="755934" rtl="0" eaLnBrk="1" fontAlgn="auto" latinLnBrk="0" hangingPunct="1">
                        <a:lnSpc>
                          <a:spcPct val="115000"/>
                        </a:lnSpc>
                        <a:spcBef>
                          <a:spcPts val="0"/>
                        </a:spcBef>
                        <a:spcAft>
                          <a:spcPts val="0"/>
                        </a:spcAft>
                        <a:buClrTx/>
                        <a:buSzTx/>
                        <a:buFont typeface="Bostik Office" panose="020B0503040000020004" pitchFamily="34" charset="0"/>
                        <a:buNone/>
                        <a:tabLst/>
                        <a:defRPr/>
                      </a:pPr>
                      <a:r>
                        <a:rPr lang="en-US" sz="900" kern="1200" dirty="0" smtClean="0">
                          <a:solidFill>
                            <a:schemeClr val="tx1"/>
                          </a:solidFill>
                          <a:effectLst/>
                          <a:latin typeface="Work Sans" pitchFamily="2" charset="0"/>
                          <a:ea typeface="+mn-ea"/>
                          <a:cs typeface="+mn-cs"/>
                        </a:rPr>
                        <a:t>Also suitable for shower units with PVC floors and walls</a:t>
                      </a:r>
                    </a:p>
                    <a:p>
                      <a:pPr marL="0" lvl="0" indent="0" algn="just">
                        <a:lnSpc>
                          <a:spcPct val="115000"/>
                        </a:lnSpc>
                        <a:spcAft>
                          <a:spcPts val="0"/>
                        </a:spcAft>
                        <a:buFont typeface="Bostik Office" panose="020B0503040000020004" pitchFamily="34" charset="0"/>
                        <a:buNone/>
                      </a:pPr>
                      <a:r>
                        <a:rPr lang="en-US" sz="900" kern="1200" dirty="0" smtClean="0">
                          <a:solidFill>
                            <a:schemeClr val="tx1"/>
                          </a:solidFill>
                          <a:effectLst/>
                          <a:latin typeface="Work Sans" pitchFamily="2" charset="0"/>
                          <a:ea typeface="+mn-ea"/>
                          <a:cs typeface="+mn-cs"/>
                        </a:rPr>
                        <a:t>Recommended by most of the manufacturers</a:t>
                      </a:r>
                    </a:p>
                    <a:p>
                      <a:pPr marL="0" lvl="0" indent="0" algn="just">
                        <a:lnSpc>
                          <a:spcPct val="115000"/>
                        </a:lnSpc>
                        <a:spcAft>
                          <a:spcPts val="0"/>
                        </a:spcAft>
                        <a:buFont typeface="Bostik Office" panose="020B0503040000020004" pitchFamily="34" charset="0"/>
                        <a:buNone/>
                      </a:pPr>
                      <a:r>
                        <a:rPr lang="en-US" sz="900" kern="1200" dirty="0" smtClean="0">
                          <a:solidFill>
                            <a:schemeClr val="tx1"/>
                          </a:solidFill>
                          <a:effectLst/>
                          <a:latin typeface="Work Sans" pitchFamily="2" charset="0"/>
                          <a:ea typeface="+mn-ea"/>
                          <a:cs typeface="+mn-cs"/>
                        </a:rPr>
                        <a:t>For interior use only.</a:t>
                      </a:r>
                    </a:p>
                    <a:p>
                      <a:pPr marL="0" marR="0" lvl="0" indent="0" algn="l" defTabSz="755934" rtl="0" eaLnBrk="1" fontAlgn="auto" latinLnBrk="0" hangingPunct="1">
                        <a:lnSpc>
                          <a:spcPct val="100000"/>
                        </a:lnSpc>
                        <a:spcBef>
                          <a:spcPts val="0"/>
                        </a:spcBef>
                        <a:spcAft>
                          <a:spcPts val="0"/>
                        </a:spcAft>
                        <a:buClrTx/>
                        <a:buSzTx/>
                        <a:buFontTx/>
                        <a:buNone/>
                        <a:tabLst/>
                        <a:defRPr/>
                      </a:pPr>
                      <a:endParaRPr lang="fr-FR" sz="900" dirty="0" smtClean="0">
                        <a:effectLst/>
                        <a:latin typeface="Work Sans" pitchFamily="2" charset="0"/>
                      </a:endParaRPr>
                    </a:p>
                    <a:p>
                      <a:pPr marL="0" marR="0" lvl="0" indent="0" algn="l" defTabSz="755934" rtl="0" eaLnBrk="1" fontAlgn="auto" latinLnBrk="0" hangingPunct="1">
                        <a:lnSpc>
                          <a:spcPct val="100000"/>
                        </a:lnSpc>
                        <a:spcBef>
                          <a:spcPts val="0"/>
                        </a:spcBef>
                        <a:spcAft>
                          <a:spcPts val="0"/>
                        </a:spcAft>
                        <a:buClrTx/>
                        <a:buSzTx/>
                        <a:buFontTx/>
                        <a:buNone/>
                        <a:tabLst/>
                        <a:defRPr/>
                      </a:pPr>
                      <a:r>
                        <a:rPr lang="en-US" sz="900" b="1" kern="1200" baseline="0" dirty="0" smtClean="0">
                          <a:solidFill>
                            <a:schemeClr val="tx1"/>
                          </a:solidFill>
                          <a:effectLst/>
                          <a:latin typeface="Work Sans" pitchFamily="2" charset="0"/>
                          <a:ea typeface="Calibri" panose="020F0502020204030204" pitchFamily="34" charset="0"/>
                          <a:cs typeface="Times New Roman" panose="02020603050405020304" pitchFamily="18" charset="0"/>
                        </a:rPr>
                        <a:t>Associated floor coverings : </a:t>
                      </a:r>
                    </a:p>
                    <a:p>
                      <a:pPr marL="0" marR="0" lvl="0" indent="0" algn="just" defTabSz="755934" rtl="0" eaLnBrk="1" fontAlgn="auto" latinLnBrk="0" hangingPunct="1">
                        <a:lnSpc>
                          <a:spcPct val="107000"/>
                        </a:lnSpc>
                        <a:spcBef>
                          <a:spcPts val="0"/>
                        </a:spcBef>
                        <a:spcAft>
                          <a:spcPts val="0"/>
                        </a:spcAft>
                        <a:buClrTx/>
                        <a:buSzTx/>
                        <a:buFontTx/>
                        <a:buNone/>
                        <a:tabLst/>
                        <a:defRPr/>
                      </a:pPr>
                      <a:endParaRPr lang="fr-FR" sz="900" dirty="0" smtClean="0">
                        <a:effectLst/>
                        <a:latin typeface="Work Sans" pitchFamily="2" charset="0"/>
                      </a:endParaRPr>
                    </a:p>
                    <a:p>
                      <a:pPr marL="171450" lvl="0" indent="-171450" algn="just">
                        <a:lnSpc>
                          <a:spcPct val="115000"/>
                        </a:lnSpc>
                        <a:spcAft>
                          <a:spcPts val="0"/>
                        </a:spcAft>
                        <a:buFont typeface="Wingdings" panose="05000000000000000000" pitchFamily="2" charset="2"/>
                        <a:buChar char="§"/>
                      </a:pPr>
                      <a:r>
                        <a:rPr lang="fr-FR" sz="900" dirty="0" err="1" smtClean="0">
                          <a:effectLst/>
                          <a:latin typeface="Work Sans" pitchFamily="2" charset="0"/>
                        </a:rPr>
                        <a:t>Homogeneous</a:t>
                      </a:r>
                      <a:r>
                        <a:rPr lang="fr-FR" sz="900" dirty="0" smtClean="0">
                          <a:effectLst/>
                          <a:latin typeface="Work Sans" pitchFamily="2" charset="0"/>
                        </a:rPr>
                        <a:t> and </a:t>
                      </a:r>
                      <a:r>
                        <a:rPr lang="fr-FR" sz="900" dirty="0" err="1" smtClean="0">
                          <a:effectLst/>
                          <a:latin typeface="Work Sans" pitchFamily="2" charset="0"/>
                        </a:rPr>
                        <a:t>heterogeneous</a:t>
                      </a:r>
                      <a:r>
                        <a:rPr lang="fr-FR" sz="900" dirty="0" smtClean="0">
                          <a:effectLst/>
                          <a:latin typeface="Work Sans" pitchFamily="2" charset="0"/>
                        </a:rPr>
                        <a:t> PVC </a:t>
                      </a:r>
                      <a:r>
                        <a:rPr lang="fr-FR" sz="900" dirty="0" err="1" smtClean="0">
                          <a:effectLst/>
                          <a:latin typeface="Work Sans" pitchFamily="2" charset="0"/>
                        </a:rPr>
                        <a:t>sheeting</a:t>
                      </a:r>
                      <a:r>
                        <a:rPr lang="fr-FR" sz="900" dirty="0" smtClean="0">
                          <a:effectLst/>
                          <a:latin typeface="Work Sans" pitchFamily="2" charset="0"/>
                        </a:rPr>
                        <a:t> and</a:t>
                      </a:r>
                      <a:r>
                        <a:rPr lang="fr-FR" sz="900" baseline="0" dirty="0" smtClean="0">
                          <a:effectLst/>
                          <a:latin typeface="Work Sans" pitchFamily="2" charset="0"/>
                        </a:rPr>
                        <a:t> </a:t>
                      </a:r>
                      <a:r>
                        <a:rPr lang="fr-FR" sz="900" dirty="0" err="1" smtClean="0">
                          <a:effectLst/>
                          <a:latin typeface="Work Sans" pitchFamily="2" charset="0"/>
                        </a:rPr>
                        <a:t>tiles</a:t>
                      </a:r>
                      <a:endParaRPr lang="fr-FR" sz="900" dirty="0" smtClean="0">
                        <a:effectLst/>
                        <a:latin typeface="Work Sans" pitchFamily="2" charset="0"/>
                      </a:endParaRPr>
                    </a:p>
                    <a:p>
                      <a:pPr marL="171450" lvl="0" indent="-171450" algn="just">
                        <a:lnSpc>
                          <a:spcPct val="115000"/>
                        </a:lnSpc>
                        <a:spcAft>
                          <a:spcPts val="0"/>
                        </a:spcAft>
                        <a:buFont typeface="Wingdings" panose="05000000000000000000" pitchFamily="2" charset="2"/>
                        <a:buChar char="§"/>
                      </a:pPr>
                      <a:r>
                        <a:rPr lang="fr-FR" sz="900" dirty="0" smtClean="0">
                          <a:effectLst/>
                          <a:latin typeface="Work Sans" pitchFamily="2" charset="0"/>
                        </a:rPr>
                        <a:t>Cork with PVC </a:t>
                      </a:r>
                      <a:r>
                        <a:rPr lang="fr-FR" sz="900" dirty="0" err="1" smtClean="0">
                          <a:effectLst/>
                          <a:latin typeface="Work Sans" pitchFamily="2" charset="0"/>
                        </a:rPr>
                        <a:t>backing</a:t>
                      </a:r>
                      <a:endParaRPr lang="fr-FR" sz="900" dirty="0" smtClean="0">
                        <a:effectLst/>
                        <a:latin typeface="Work Sans" pitchFamily="2" charset="0"/>
                      </a:endParaRPr>
                    </a:p>
                    <a:p>
                      <a:pPr marL="171450" lvl="0" indent="-171450" algn="just">
                        <a:lnSpc>
                          <a:spcPct val="115000"/>
                        </a:lnSpc>
                        <a:spcAft>
                          <a:spcPts val="0"/>
                        </a:spcAft>
                        <a:buFont typeface="Wingdings" panose="05000000000000000000" pitchFamily="2" charset="2"/>
                        <a:buChar char="§"/>
                      </a:pPr>
                      <a:r>
                        <a:rPr lang="fr-FR" sz="900" dirty="0" err="1" smtClean="0">
                          <a:effectLst/>
                          <a:latin typeface="Work Sans" pitchFamily="2" charset="0"/>
                        </a:rPr>
                        <a:t>Expanded</a:t>
                      </a:r>
                      <a:r>
                        <a:rPr lang="fr-FR" sz="900" dirty="0" smtClean="0">
                          <a:effectLst/>
                          <a:latin typeface="Work Sans" pitchFamily="2" charset="0"/>
                        </a:rPr>
                        <a:t> </a:t>
                      </a:r>
                      <a:r>
                        <a:rPr lang="fr-FR" sz="900" dirty="0" err="1" smtClean="0">
                          <a:effectLst/>
                          <a:latin typeface="Work Sans" pitchFamily="2" charset="0"/>
                        </a:rPr>
                        <a:t>vinyl</a:t>
                      </a:r>
                      <a:endParaRPr lang="fr-FR" sz="900" dirty="0" smtClean="0">
                        <a:effectLst/>
                        <a:latin typeface="Work Sans" pitchFamily="2" charset="0"/>
                      </a:endParaRPr>
                    </a:p>
                    <a:p>
                      <a:pPr marL="171450" lvl="0" indent="-171450" algn="just">
                        <a:lnSpc>
                          <a:spcPct val="115000"/>
                        </a:lnSpc>
                        <a:spcAft>
                          <a:spcPts val="0"/>
                        </a:spcAft>
                        <a:buFont typeface="Wingdings" panose="05000000000000000000" pitchFamily="2" charset="2"/>
                        <a:buChar char="§"/>
                      </a:pPr>
                      <a:r>
                        <a:rPr lang="fr-FR" sz="900" dirty="0" smtClean="0">
                          <a:effectLst/>
                          <a:latin typeface="Work Sans" pitchFamily="2" charset="0"/>
                        </a:rPr>
                        <a:t>Semi-flexible </a:t>
                      </a:r>
                      <a:r>
                        <a:rPr lang="fr-FR" sz="900" dirty="0" err="1" smtClean="0">
                          <a:effectLst/>
                          <a:latin typeface="Work Sans" pitchFamily="2" charset="0"/>
                        </a:rPr>
                        <a:t>tiles</a:t>
                      </a:r>
                      <a:endParaRPr lang="fr-FR" sz="900" dirty="0" smtClean="0">
                        <a:effectLst/>
                        <a:latin typeface="Work Sans" pitchFamily="2" charset="0"/>
                      </a:endParaRPr>
                    </a:p>
                    <a:p>
                      <a:pPr marL="171450" lvl="0" indent="-171450" algn="just">
                        <a:lnSpc>
                          <a:spcPct val="115000"/>
                        </a:lnSpc>
                        <a:spcAft>
                          <a:spcPts val="0"/>
                        </a:spcAft>
                        <a:buFont typeface="Wingdings" panose="05000000000000000000" pitchFamily="2" charset="2"/>
                        <a:buChar char="§"/>
                      </a:pPr>
                      <a:r>
                        <a:rPr lang="fr-FR" sz="900" dirty="0" smtClean="0">
                          <a:effectLst/>
                          <a:latin typeface="Work Sans" pitchFamily="2" charset="0"/>
                        </a:rPr>
                        <a:t>Textiles: </a:t>
                      </a:r>
                      <a:r>
                        <a:rPr lang="fr-FR" sz="900" dirty="0" err="1" smtClean="0">
                          <a:effectLst/>
                          <a:latin typeface="Work Sans" pitchFamily="2" charset="0"/>
                        </a:rPr>
                        <a:t>needle</a:t>
                      </a:r>
                      <a:r>
                        <a:rPr lang="fr-FR" sz="900" dirty="0" smtClean="0">
                          <a:effectLst/>
                          <a:latin typeface="Work Sans" pitchFamily="2" charset="0"/>
                        </a:rPr>
                        <a:t> punch </a:t>
                      </a:r>
                      <a:r>
                        <a:rPr lang="fr-FR" sz="900" dirty="0" err="1" smtClean="0">
                          <a:effectLst/>
                          <a:latin typeface="Work Sans" pitchFamily="2" charset="0"/>
                        </a:rPr>
                        <a:t>with</a:t>
                      </a:r>
                      <a:r>
                        <a:rPr lang="fr-FR" sz="900" dirty="0" smtClean="0">
                          <a:effectLst/>
                          <a:latin typeface="Work Sans" pitchFamily="2" charset="0"/>
                        </a:rPr>
                        <a:t> or </a:t>
                      </a:r>
                      <a:r>
                        <a:rPr lang="fr-FR" sz="900" dirty="0" err="1" smtClean="0">
                          <a:effectLst/>
                          <a:latin typeface="Work Sans" pitchFamily="2" charset="0"/>
                        </a:rPr>
                        <a:t>without</a:t>
                      </a:r>
                      <a:r>
                        <a:rPr lang="fr-FR" sz="900" dirty="0" smtClean="0">
                          <a:effectLst/>
                          <a:latin typeface="Work Sans" pitchFamily="2" charset="0"/>
                        </a:rPr>
                        <a:t> </a:t>
                      </a:r>
                      <a:r>
                        <a:rPr lang="fr-FR" sz="900" dirty="0" err="1" smtClean="0">
                          <a:effectLst/>
                          <a:latin typeface="Work Sans" pitchFamily="2" charset="0"/>
                        </a:rPr>
                        <a:t>backing</a:t>
                      </a:r>
                      <a:r>
                        <a:rPr lang="fr-FR" sz="900" dirty="0" smtClean="0">
                          <a:effectLst/>
                          <a:latin typeface="Work Sans" pitchFamily="2" charset="0"/>
                        </a:rPr>
                        <a:t>, </a:t>
                      </a:r>
                      <a:r>
                        <a:rPr lang="fr-FR" sz="900" dirty="0" err="1" smtClean="0">
                          <a:effectLst/>
                          <a:latin typeface="Work Sans" pitchFamily="2" charset="0"/>
                        </a:rPr>
                        <a:t>foam</a:t>
                      </a:r>
                      <a:endParaRPr lang="fr-FR" sz="900" dirty="0" smtClean="0">
                        <a:effectLst/>
                        <a:latin typeface="Work Sans" pitchFamily="2" charset="0"/>
                      </a:endParaRPr>
                    </a:p>
                    <a:p>
                      <a:pPr marL="171450" lvl="0" indent="-171450" algn="just">
                        <a:lnSpc>
                          <a:spcPct val="115000"/>
                        </a:lnSpc>
                        <a:spcAft>
                          <a:spcPts val="0"/>
                        </a:spcAft>
                        <a:buFont typeface="Wingdings" panose="05000000000000000000" pitchFamily="2" charset="2"/>
                        <a:buChar char="§"/>
                      </a:pPr>
                      <a:r>
                        <a:rPr lang="fr-FR" sz="900" dirty="0" smtClean="0">
                          <a:effectLst/>
                          <a:latin typeface="Work Sans" pitchFamily="2" charset="0"/>
                        </a:rPr>
                        <a:t>Non-</a:t>
                      </a:r>
                      <a:r>
                        <a:rPr lang="fr-FR" sz="900" dirty="0" err="1" smtClean="0">
                          <a:effectLst/>
                          <a:latin typeface="Work Sans" pitchFamily="2" charset="0"/>
                        </a:rPr>
                        <a:t>woven</a:t>
                      </a:r>
                      <a:r>
                        <a:rPr lang="fr-FR" sz="900" dirty="0" smtClean="0">
                          <a:effectLst/>
                          <a:latin typeface="Work Sans" pitchFamily="2" charset="0"/>
                        </a:rPr>
                        <a:t> textile floor </a:t>
                      </a:r>
                      <a:r>
                        <a:rPr lang="fr-FR" sz="900" dirty="0" err="1" smtClean="0">
                          <a:effectLst/>
                          <a:latin typeface="Work Sans" pitchFamily="2" charset="0"/>
                        </a:rPr>
                        <a:t>coverings</a:t>
                      </a:r>
                      <a:r>
                        <a:rPr lang="fr-FR" sz="900" dirty="0" smtClean="0">
                          <a:effectLst/>
                          <a:latin typeface="Work Sans" pitchFamily="2" charset="0"/>
                        </a:rPr>
                        <a:t>	</a:t>
                      </a:r>
                    </a:p>
                    <a:p>
                      <a:pPr marL="171450" lvl="0" indent="-171450" algn="just">
                        <a:lnSpc>
                          <a:spcPct val="115000"/>
                        </a:lnSpc>
                        <a:spcAft>
                          <a:spcPts val="0"/>
                        </a:spcAft>
                        <a:buFont typeface="Wingdings" panose="05000000000000000000" pitchFamily="2" charset="2"/>
                        <a:buChar char="§"/>
                      </a:pPr>
                      <a:r>
                        <a:rPr lang="fr-FR" sz="900" dirty="0" smtClean="0">
                          <a:effectLst/>
                          <a:latin typeface="Work Sans" pitchFamily="2" charset="0"/>
                        </a:rPr>
                        <a:t>Natural </a:t>
                      </a:r>
                      <a:r>
                        <a:rPr lang="fr-FR" sz="900" dirty="0" err="1" smtClean="0">
                          <a:effectLst/>
                          <a:latin typeface="Work Sans" pitchFamily="2" charset="0"/>
                        </a:rPr>
                        <a:t>fiber</a:t>
                      </a:r>
                      <a:r>
                        <a:rPr lang="fr-FR" sz="900" dirty="0" smtClean="0">
                          <a:effectLst/>
                          <a:latin typeface="Work Sans" pitchFamily="2" charset="0"/>
                        </a:rPr>
                        <a:t> </a:t>
                      </a:r>
                      <a:r>
                        <a:rPr lang="fr-FR" sz="900" dirty="0" err="1" smtClean="0">
                          <a:effectLst/>
                          <a:latin typeface="Work Sans" pitchFamily="2" charset="0"/>
                        </a:rPr>
                        <a:t>floor</a:t>
                      </a:r>
                      <a:r>
                        <a:rPr lang="fr-FR" sz="900" dirty="0" smtClean="0">
                          <a:effectLst/>
                          <a:latin typeface="Work Sans" pitchFamily="2" charset="0"/>
                        </a:rPr>
                        <a:t> </a:t>
                      </a:r>
                      <a:r>
                        <a:rPr lang="fr-FR" sz="900" dirty="0" err="1" smtClean="0">
                          <a:effectLst/>
                          <a:latin typeface="Work Sans" pitchFamily="2" charset="0"/>
                        </a:rPr>
                        <a:t>coverings</a:t>
                      </a:r>
                      <a:r>
                        <a:rPr lang="fr-FR" sz="900" dirty="0" smtClean="0">
                          <a:effectLst/>
                          <a:latin typeface="Work Sans" pitchFamily="2" charset="0"/>
                        </a:rPr>
                        <a:t> (Coir, sisal and </a:t>
                      </a:r>
                      <a:r>
                        <a:rPr lang="fr-FR" sz="900" dirty="0" err="1" smtClean="0">
                          <a:effectLst/>
                          <a:latin typeface="Work Sans" pitchFamily="2" charset="0"/>
                        </a:rPr>
                        <a:t>sea</a:t>
                      </a:r>
                      <a:r>
                        <a:rPr lang="fr-FR" sz="900" dirty="0" smtClean="0">
                          <a:effectLst/>
                          <a:latin typeface="Work Sans" pitchFamily="2" charset="0"/>
                        </a:rPr>
                        <a:t> </a:t>
                      </a:r>
                      <a:r>
                        <a:rPr lang="fr-FR" sz="900" dirty="0" err="1" smtClean="0">
                          <a:effectLst/>
                          <a:latin typeface="Work Sans" pitchFamily="2" charset="0"/>
                        </a:rPr>
                        <a:t>grass</a:t>
                      </a:r>
                      <a:r>
                        <a:rPr lang="fr-FR" sz="900" dirty="0" smtClean="0">
                          <a:effectLst/>
                          <a:latin typeface="Work Sans" pitchFamily="2" charset="0"/>
                        </a:rPr>
                        <a:t>).</a:t>
                      </a:r>
                    </a:p>
                    <a:p>
                      <a:pPr marL="342900" lvl="0" indent="-342900" algn="just">
                        <a:lnSpc>
                          <a:spcPct val="115000"/>
                        </a:lnSpc>
                        <a:spcAft>
                          <a:spcPts val="0"/>
                        </a:spcAft>
                        <a:buFont typeface="Bostik Office" panose="020B0503040000020004" pitchFamily="34" charset="0"/>
                        <a:buChar char="-"/>
                      </a:pPr>
                      <a:endParaRPr lang="fr-FR" sz="800" baseline="0" dirty="0" smtClean="0">
                        <a:effectLst/>
                      </a:endParaRPr>
                    </a:p>
                    <a:p>
                      <a:pPr marL="0" lvl="0" indent="0" algn="just">
                        <a:lnSpc>
                          <a:spcPct val="115000"/>
                        </a:lnSpc>
                        <a:spcAft>
                          <a:spcPts val="0"/>
                        </a:spcAft>
                        <a:buFont typeface="Bostik Office" panose="020B0503040000020004" pitchFamily="34" charset="0"/>
                        <a:buNone/>
                      </a:pPr>
                      <a:endParaRPr lang="fr-FR" sz="800" dirty="0" smtClean="0">
                        <a:effectLst/>
                      </a:endParaRPr>
                    </a:p>
                    <a:p>
                      <a:pPr marL="0" marR="0" lvl="0" indent="0" algn="l" defTabSz="755934" rtl="0" eaLnBrk="1" fontAlgn="auto" latinLnBrk="0" hangingPunct="1">
                        <a:lnSpc>
                          <a:spcPct val="100000"/>
                        </a:lnSpc>
                        <a:spcBef>
                          <a:spcPts val="0"/>
                        </a:spcBef>
                        <a:spcAft>
                          <a:spcPts val="0"/>
                        </a:spcAft>
                        <a:buClrTx/>
                        <a:buSzTx/>
                        <a:buFontTx/>
                        <a:buNone/>
                        <a:tabLst/>
                        <a:defRPr/>
                      </a:pPr>
                      <a:endParaRPr lang="en-US" sz="1100" b="1" dirty="0" smtClean="0">
                        <a:solidFill>
                          <a:srgbClr val="FFFFFF"/>
                        </a:solidFill>
                        <a:effectLst/>
                        <a:latin typeface="+mn-lt"/>
                        <a:cs typeface="Times New Roman" panose="02020603050405020304" pitchFamily="18" charset="0"/>
                      </a:endParaRPr>
                    </a:p>
                  </a:txBody>
                  <a:tcPr/>
                </a:tc>
                <a:tc>
                  <a:txBody>
                    <a:bodyPr/>
                    <a:lstStyle/>
                    <a:p>
                      <a:endParaRPr lang="fr-FR" sz="900" dirty="0"/>
                    </a:p>
                  </a:txBody>
                  <a:tcPr/>
                </a:tc>
                <a:tc vMerge="1">
                  <a:txBody>
                    <a:bodyPr/>
                    <a:lstStyle/>
                    <a:p>
                      <a:endParaRPr lang="fr-FR"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12062">
                <a:tc vMerge="1">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endParaRPr lang="fr-FR" sz="1100" b="1" dirty="0" smtClean="0">
                        <a:solidFill>
                          <a:srgbClr val="FFFFFF"/>
                        </a:solidFill>
                        <a:effectLst/>
                        <a:latin typeface="Bostik Office"/>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1BB26"/>
                    </a:solid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endParaRPr lang="fr-FR" sz="1400" b="1" dirty="0" smtClean="0">
                        <a:solidFill>
                          <a:srgbClr val="FFFFFF"/>
                        </a:solidFill>
                        <a:effectLst/>
                        <a:latin typeface="Bostik Office"/>
                        <a:cs typeface="Times New Roman" panose="02020603050405020304" pitchFamily="18" charset="0"/>
                      </a:endParaRPr>
                    </a:p>
                  </a:txBody>
                  <a:tcPr/>
                </a:tc>
                <a:tc vMerge="1">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endParaRPr lang="fr-FR" sz="1100" dirty="0" smtClean="0">
                        <a:effectLst/>
                        <a:latin typeface="+mn-lt"/>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431189">
                <a:tc vMerge="1">
                  <a:txBody>
                    <a:bodyPr/>
                    <a:lstStyle/>
                    <a:p>
                      <a:endParaRPr lang="fr-FR" sz="900" dirty="0" smtClean="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fr-FR" sz="900" dirty="0" smtClean="0"/>
                    </a:p>
                  </a:txBody>
                  <a:tcPr/>
                </a:tc>
                <a:tc vMerge="1">
                  <a:txBody>
                    <a:bodyPr/>
                    <a:lstStyle/>
                    <a:p>
                      <a:endParaRPr lang="fr-FR" sz="900" dirty="0" smtClean="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312062">
                <a:tc vMerge="1">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endParaRPr lang="fr-FR" sz="1100" dirty="0" smtClean="0">
                        <a:effectLst/>
                        <a:latin typeface="+mn-lt"/>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1BB26"/>
                    </a:solid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endParaRPr lang="fr-FR" sz="1400" dirty="0" smtClean="0">
                        <a:effectLst/>
                        <a:latin typeface="+mn-lt"/>
                        <a:cs typeface="Times New Roman" panose="02020603050405020304" pitchFamily="18" charset="0"/>
                      </a:endParaRPr>
                    </a:p>
                  </a:txBody>
                  <a:tcPr/>
                </a:tc>
                <a:tc vMerge="1">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endParaRPr lang="fr-FR" sz="1400" dirty="0" smtClean="0">
                        <a:effectLst/>
                        <a:latin typeface="+mn-lt"/>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1934950">
                <a:tc vMerge="1">
                  <a:txBody>
                    <a:bodyPr/>
                    <a:lstStyle/>
                    <a:p>
                      <a:pPr>
                        <a:spcBef>
                          <a:spcPts val="0"/>
                        </a:spcBef>
                      </a:pPr>
                      <a:endParaRPr lang="fr-FR" sz="900" dirty="0" smtClean="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fr-FR" sz="900" dirty="0" smtClean="0"/>
                    </a:p>
                  </a:txBody>
                  <a:tcPr/>
                </a:tc>
                <a:tc vMerge="1">
                  <a:txBody>
                    <a:bodyPr/>
                    <a:lstStyle/>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400" dirty="0" smtClean="0">
                        <a:effectLst/>
                        <a:latin typeface="Calibri" panose="020F0502020204030204" pitchFamily="34"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312062">
                <a:tc vMerge="1">
                  <a:txBody>
                    <a:bodyPr/>
                    <a:lstStyle/>
                    <a:p>
                      <a:endParaRPr lang="fr-F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endParaRPr lang="fr-FR" sz="1400" dirty="0" smtClean="0">
                        <a:effectLst/>
                        <a:latin typeface="+mn-lt"/>
                        <a:cs typeface="Times New Roman" panose="02020603050405020304" pitchFamily="18" charset="0"/>
                      </a:endParaRPr>
                    </a:p>
                  </a:txBody>
                  <a:tcPr/>
                </a:tc>
                <a:tc vMerge="1">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endParaRPr lang="fr-FR" sz="1400" dirty="0" smtClean="0">
                        <a:effectLst/>
                        <a:latin typeface="+mn-lt"/>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986786">
                <a:tc vMerge="1">
                  <a:txBody>
                    <a:bodyPr/>
                    <a:lstStyle/>
                    <a:p>
                      <a:endParaRPr lang="fr-F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fr-FR" sz="900" dirty="0" smtClean="0"/>
                    </a:p>
                  </a:txBody>
                  <a:tcPr/>
                </a:tc>
                <a:tc vMerge="1">
                  <a:txBody>
                    <a:bodyPr/>
                    <a:lstStyle/>
                    <a:p>
                      <a:endParaRPr lang="fr-FR" sz="900" dirty="0" smtClean="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1"/>
                  </a:ext>
                </a:extLst>
              </a:tr>
            </a:tbl>
          </a:graphicData>
        </a:graphic>
      </p:graphicFrame>
      <p:graphicFrame>
        <p:nvGraphicFramePr>
          <p:cNvPr id="19" name="Tableau 18"/>
          <p:cNvGraphicFramePr>
            <a:graphicFrameLocks noGrp="1"/>
          </p:cNvGraphicFramePr>
          <p:nvPr>
            <p:extLst>
              <p:ext uri="{D42A27DB-BD31-4B8C-83A1-F6EECF244321}">
                <p14:modId xmlns:p14="http://schemas.microsoft.com/office/powerpoint/2010/main" val="427412856"/>
              </p:ext>
            </p:extLst>
          </p:nvPr>
        </p:nvGraphicFramePr>
        <p:xfrm>
          <a:off x="4131043" y="5502052"/>
          <a:ext cx="3161791" cy="3177413"/>
        </p:xfrm>
        <a:graphic>
          <a:graphicData uri="http://schemas.openxmlformats.org/drawingml/2006/table">
            <a:tbl>
              <a:tblPr firstRow="1" firstCol="1" bandRow="1">
                <a:tableStyleId>{E8B1032C-EA38-4F05-BA0D-38AFFFC7BED3}</a:tableStyleId>
              </a:tblPr>
              <a:tblGrid>
                <a:gridCol w="1613653">
                  <a:extLst>
                    <a:ext uri="{9D8B030D-6E8A-4147-A177-3AD203B41FA5}">
                      <a16:colId xmlns:a16="http://schemas.microsoft.com/office/drawing/2014/main" val="20000"/>
                    </a:ext>
                  </a:extLst>
                </a:gridCol>
                <a:gridCol w="1548138">
                  <a:extLst>
                    <a:ext uri="{9D8B030D-6E8A-4147-A177-3AD203B41FA5}">
                      <a16:colId xmlns:a16="http://schemas.microsoft.com/office/drawing/2014/main" val="20001"/>
                    </a:ext>
                  </a:extLst>
                </a:gridCol>
              </a:tblGrid>
              <a:tr h="373157">
                <a:tc>
                  <a:txBody>
                    <a:bodyPr/>
                    <a:lstStyle/>
                    <a:p>
                      <a:pPr marL="0" marR="111125" lvl="0" indent="0">
                        <a:lnSpc>
                          <a:spcPct val="115000"/>
                        </a:lnSpc>
                        <a:spcAft>
                          <a:spcPts val="0"/>
                        </a:spcAft>
                        <a:buFont typeface="Wingdings" panose="05000000000000000000" pitchFamily="2" charset="2"/>
                        <a:buNone/>
                      </a:pPr>
                      <a:r>
                        <a:rPr lang="en-US" sz="900" baseline="0" dirty="0" err="1" smtClean="0">
                          <a:effectLst/>
                          <a:latin typeface="Work Sans" pitchFamily="2" charset="0"/>
                        </a:rPr>
                        <a:t>Colour</a:t>
                      </a:r>
                      <a:endParaRPr lang="en-US" sz="900" dirty="0">
                        <a:effectLst/>
                        <a:latin typeface="Work Sans" pitchFamily="2" charset="0"/>
                        <a:ea typeface="Calibri" panose="020F0502020204030204" pitchFamily="34" charset="0"/>
                        <a:cs typeface="Times New Roman" panose="02020603050405020304" pitchFamily="18" charset="0"/>
                      </a:endParaRPr>
                    </a:p>
                  </a:txBody>
                  <a:tcPr marL="66580" marR="66580" marT="0" marB="0" anchor="ctr"/>
                </a:tc>
                <a:tc>
                  <a:txBody>
                    <a:bodyPr/>
                    <a:lstStyle/>
                    <a:p>
                      <a:pPr marL="21590" marR="111125">
                        <a:lnSpc>
                          <a:spcPct val="115000"/>
                        </a:lnSpc>
                        <a:spcAft>
                          <a:spcPts val="0"/>
                        </a:spcAft>
                      </a:pPr>
                      <a:r>
                        <a:rPr lang="fr-FR" sz="900" b="0" baseline="0" dirty="0" smtClean="0">
                          <a:effectLst/>
                          <a:latin typeface="Work Sans" pitchFamily="2" charset="0"/>
                          <a:ea typeface="+mn-ea"/>
                          <a:cs typeface="+mn-cs"/>
                        </a:rPr>
                        <a:t>Cream</a:t>
                      </a:r>
                      <a:endParaRPr lang="en-US" sz="900" b="0" dirty="0">
                        <a:effectLst/>
                        <a:latin typeface="Work Sans" pitchFamily="2" charset="0"/>
                        <a:ea typeface="Calibri" panose="020F0502020204030204" pitchFamily="34" charset="0"/>
                        <a:cs typeface="Times New Roman" panose="02020603050405020304" pitchFamily="18" charset="0"/>
                      </a:endParaRPr>
                    </a:p>
                  </a:txBody>
                  <a:tcPr marL="66580" marR="66580" marT="0" marB="0" anchor="ctr"/>
                </a:tc>
                <a:extLst>
                  <a:ext uri="{0D108BD9-81ED-4DB2-BD59-A6C34878D82A}">
                    <a16:rowId xmlns:a16="http://schemas.microsoft.com/office/drawing/2014/main" val="10000"/>
                  </a:ext>
                </a:extLst>
              </a:tr>
              <a:tr h="373157">
                <a:tc>
                  <a:txBody>
                    <a:bodyPr/>
                    <a:lstStyle/>
                    <a:p>
                      <a:pPr marL="0" marR="111125" lvl="0" indent="0">
                        <a:lnSpc>
                          <a:spcPct val="115000"/>
                        </a:lnSpc>
                        <a:spcAft>
                          <a:spcPts val="0"/>
                        </a:spcAft>
                        <a:buFont typeface="Wingdings" panose="05000000000000000000" pitchFamily="2" charset="2"/>
                        <a:buNone/>
                      </a:pPr>
                      <a:r>
                        <a:rPr lang="en-US" sz="900" dirty="0" smtClean="0">
                          <a:effectLst/>
                          <a:latin typeface="Work Sans" pitchFamily="2" charset="0"/>
                        </a:rPr>
                        <a:t>Composition</a:t>
                      </a:r>
                      <a:endParaRPr lang="en-US" sz="900" dirty="0">
                        <a:effectLst/>
                        <a:latin typeface="Work Sans" pitchFamily="2" charset="0"/>
                        <a:ea typeface="Calibri" panose="020F0502020204030204" pitchFamily="34" charset="0"/>
                        <a:cs typeface="Times New Roman" panose="02020603050405020304" pitchFamily="18" charset="0"/>
                      </a:endParaRPr>
                    </a:p>
                  </a:txBody>
                  <a:tcPr marL="66580" marR="66580" marT="0" marB="0" anchor="ctr"/>
                </a:tc>
                <a:tc>
                  <a:txBody>
                    <a:bodyPr/>
                    <a:lstStyle/>
                    <a:p>
                      <a:pPr marL="21590" marR="111125">
                        <a:lnSpc>
                          <a:spcPct val="115000"/>
                        </a:lnSpc>
                        <a:spcAft>
                          <a:spcPts val="0"/>
                        </a:spcAft>
                      </a:pPr>
                      <a:r>
                        <a:rPr lang="fr-FR" sz="900" b="0" dirty="0" err="1" smtClean="0">
                          <a:effectLst/>
                          <a:latin typeface="Work Sans" pitchFamily="2" charset="0"/>
                        </a:rPr>
                        <a:t>Acrylic</a:t>
                      </a:r>
                      <a:r>
                        <a:rPr lang="fr-FR" sz="900" b="0" baseline="0" dirty="0" smtClean="0">
                          <a:effectLst/>
                          <a:latin typeface="Work Sans" pitchFamily="2" charset="0"/>
                        </a:rPr>
                        <a:t> water </a:t>
                      </a:r>
                      <a:r>
                        <a:rPr lang="fr-FR" sz="900" b="0" baseline="0" dirty="0" err="1" smtClean="0">
                          <a:effectLst/>
                          <a:latin typeface="Work Sans" pitchFamily="2" charset="0"/>
                        </a:rPr>
                        <a:t>based</a:t>
                      </a:r>
                      <a:endParaRPr lang="en-US" sz="900" b="0" dirty="0">
                        <a:effectLst/>
                        <a:latin typeface="Work Sans" pitchFamily="2" charset="0"/>
                        <a:ea typeface="Calibri" panose="020F0502020204030204" pitchFamily="34" charset="0"/>
                        <a:cs typeface="Times New Roman" panose="02020603050405020304" pitchFamily="18" charset="0"/>
                      </a:endParaRPr>
                    </a:p>
                  </a:txBody>
                  <a:tcPr marL="66580" marR="66580" marT="0" marB="0" anchor="ctr"/>
                </a:tc>
                <a:extLst>
                  <a:ext uri="{0D108BD9-81ED-4DB2-BD59-A6C34878D82A}">
                    <a16:rowId xmlns:a16="http://schemas.microsoft.com/office/drawing/2014/main" val="2822863799"/>
                  </a:ext>
                </a:extLst>
              </a:tr>
              <a:tr h="373157">
                <a:tc>
                  <a:txBody>
                    <a:bodyPr/>
                    <a:lstStyle/>
                    <a:p>
                      <a:pPr marL="0" marR="111125" lvl="0" indent="0">
                        <a:lnSpc>
                          <a:spcPct val="115000"/>
                        </a:lnSpc>
                        <a:spcAft>
                          <a:spcPts val="0"/>
                        </a:spcAft>
                        <a:buFont typeface="Wingdings" panose="05000000000000000000" pitchFamily="2" charset="2"/>
                        <a:buNone/>
                      </a:pPr>
                      <a:r>
                        <a:rPr lang="en-US" sz="900" dirty="0" smtClean="0">
                          <a:effectLst/>
                          <a:latin typeface="Work Sans" pitchFamily="2" charset="0"/>
                          <a:ea typeface="Calibri" panose="020F0502020204030204" pitchFamily="34" charset="0"/>
                          <a:cs typeface="Times New Roman" panose="02020603050405020304" pitchFamily="18" charset="0"/>
                        </a:rPr>
                        <a:t>Storage / Shelf life*</a:t>
                      </a:r>
                      <a:endParaRPr lang="en-US" sz="900" dirty="0">
                        <a:effectLst/>
                        <a:latin typeface="Work Sans" pitchFamily="2" charset="0"/>
                        <a:ea typeface="Calibri" panose="020F0502020204030204" pitchFamily="34" charset="0"/>
                        <a:cs typeface="Times New Roman" panose="02020603050405020304" pitchFamily="18" charset="0"/>
                      </a:endParaRPr>
                    </a:p>
                  </a:txBody>
                  <a:tcPr marL="66580" marR="66580" marT="0" marB="0" anchor="ctr"/>
                </a:tc>
                <a:tc>
                  <a:txBody>
                    <a:bodyPr/>
                    <a:lstStyle/>
                    <a:p>
                      <a:pPr marL="21590" marR="111125">
                        <a:lnSpc>
                          <a:spcPct val="115000"/>
                        </a:lnSpc>
                        <a:spcAft>
                          <a:spcPts val="0"/>
                        </a:spcAft>
                      </a:pPr>
                      <a:r>
                        <a:rPr lang="en-US" sz="900" b="0" dirty="0" smtClean="0">
                          <a:effectLst/>
                          <a:latin typeface="Work Sans" pitchFamily="2" charset="0"/>
                          <a:ea typeface="Calibri" panose="020F0502020204030204" pitchFamily="34" charset="0"/>
                          <a:cs typeface="Times New Roman" panose="02020603050405020304" pitchFamily="18" charset="0"/>
                        </a:rPr>
                        <a:t>12 months</a:t>
                      </a:r>
                      <a:endParaRPr lang="en-US" sz="900" b="0" dirty="0">
                        <a:effectLst/>
                        <a:latin typeface="Work Sans" pitchFamily="2" charset="0"/>
                        <a:ea typeface="Calibri" panose="020F0502020204030204" pitchFamily="34" charset="0"/>
                        <a:cs typeface="Times New Roman" panose="02020603050405020304" pitchFamily="18" charset="0"/>
                      </a:endParaRPr>
                    </a:p>
                  </a:txBody>
                  <a:tcPr marL="66580" marR="66580" marT="0" marB="0" anchor="ctr"/>
                </a:tc>
                <a:extLst>
                  <a:ext uri="{0D108BD9-81ED-4DB2-BD59-A6C34878D82A}">
                    <a16:rowId xmlns:a16="http://schemas.microsoft.com/office/drawing/2014/main" val="1766479080"/>
                  </a:ext>
                </a:extLst>
              </a:tr>
              <a:tr h="373157">
                <a:tc>
                  <a:txBody>
                    <a:bodyPr/>
                    <a:lstStyle/>
                    <a:p>
                      <a:pPr marL="0" marR="111125" lvl="0" indent="0">
                        <a:lnSpc>
                          <a:spcPct val="115000"/>
                        </a:lnSpc>
                        <a:spcAft>
                          <a:spcPts val="0"/>
                        </a:spcAft>
                        <a:buFont typeface="Wingdings" panose="05000000000000000000" pitchFamily="2" charset="2"/>
                        <a:buNone/>
                      </a:pPr>
                      <a:r>
                        <a:rPr lang="en-US" sz="900" dirty="0" smtClean="0">
                          <a:effectLst/>
                          <a:latin typeface="Work Sans" pitchFamily="2" charset="0"/>
                        </a:rPr>
                        <a:t>Application temperature</a:t>
                      </a:r>
                      <a:endParaRPr lang="en-US" sz="900" b="1" dirty="0">
                        <a:effectLst/>
                        <a:latin typeface="Work Sans" pitchFamily="2" charset="0"/>
                        <a:ea typeface="Calibri" panose="020F0502020204030204" pitchFamily="34" charset="0"/>
                        <a:cs typeface="Times New Roman" panose="02020603050405020304" pitchFamily="18" charset="0"/>
                      </a:endParaRPr>
                    </a:p>
                  </a:txBody>
                  <a:tcPr marL="66580" marR="66580" marT="0" marB="0" anchor="ctr"/>
                </a:tc>
                <a:tc>
                  <a:txBody>
                    <a:bodyPr/>
                    <a:lstStyle/>
                    <a:p>
                      <a:pPr marL="21590" marR="111125">
                        <a:lnSpc>
                          <a:spcPct val="115000"/>
                        </a:lnSpc>
                        <a:spcAft>
                          <a:spcPts val="0"/>
                        </a:spcAft>
                      </a:pPr>
                      <a:r>
                        <a:rPr lang="en-US" sz="900" dirty="0" smtClean="0">
                          <a:effectLst/>
                          <a:latin typeface="Work Sans" pitchFamily="2" charset="0"/>
                        </a:rPr>
                        <a:t>10°C </a:t>
                      </a:r>
                      <a:r>
                        <a:rPr lang="en-US" sz="900" dirty="0" smtClean="0">
                          <a:effectLst/>
                          <a:latin typeface="Work Sans" pitchFamily="2" charset="0"/>
                        </a:rPr>
                        <a:t>to </a:t>
                      </a:r>
                      <a:r>
                        <a:rPr lang="en-US" sz="900" dirty="0" smtClean="0">
                          <a:effectLst/>
                          <a:latin typeface="Work Sans" pitchFamily="2" charset="0"/>
                        </a:rPr>
                        <a:t>30°C</a:t>
                      </a:r>
                      <a:endParaRPr lang="en-US" sz="900" dirty="0">
                        <a:effectLst/>
                        <a:latin typeface="Work Sans" pitchFamily="2" charset="0"/>
                        <a:ea typeface="Calibri" panose="020F0502020204030204" pitchFamily="34" charset="0"/>
                        <a:cs typeface="Times New Roman" panose="02020603050405020304" pitchFamily="18" charset="0"/>
                      </a:endParaRPr>
                    </a:p>
                  </a:txBody>
                  <a:tcPr marL="66580" marR="66580" marT="0" marB="0" anchor="ctr"/>
                </a:tc>
                <a:extLst>
                  <a:ext uri="{0D108BD9-81ED-4DB2-BD59-A6C34878D82A}">
                    <a16:rowId xmlns:a16="http://schemas.microsoft.com/office/drawing/2014/main" val="4181084142"/>
                  </a:ext>
                </a:extLst>
              </a:tr>
              <a:tr h="378907">
                <a:tc>
                  <a:txBody>
                    <a:bodyPr/>
                    <a:lstStyle/>
                    <a:p>
                      <a:pPr marL="0" marR="111125" lvl="0" indent="0">
                        <a:lnSpc>
                          <a:spcPct val="115000"/>
                        </a:lnSpc>
                        <a:spcAft>
                          <a:spcPts val="0"/>
                        </a:spcAft>
                        <a:buFont typeface="Wingdings" panose="05000000000000000000" pitchFamily="2" charset="2"/>
                        <a:buNone/>
                      </a:pPr>
                      <a:r>
                        <a:rPr lang="fr-FR" sz="900" dirty="0" err="1" smtClean="0">
                          <a:effectLst/>
                          <a:latin typeface="Work Sans" pitchFamily="2" charset="0"/>
                        </a:rPr>
                        <a:t>Waiting</a:t>
                      </a:r>
                      <a:r>
                        <a:rPr lang="fr-FR" sz="900" baseline="0" dirty="0" smtClean="0">
                          <a:effectLst/>
                          <a:latin typeface="Work Sans" pitchFamily="2" charset="0"/>
                        </a:rPr>
                        <a:t> time**</a:t>
                      </a:r>
                      <a:endParaRPr lang="en-US" sz="900" b="1" dirty="0">
                        <a:effectLst/>
                        <a:latin typeface="Work Sans" pitchFamily="2" charset="0"/>
                        <a:ea typeface="Calibri" panose="020F0502020204030204" pitchFamily="34" charset="0"/>
                        <a:cs typeface="Times New Roman" panose="02020603050405020304" pitchFamily="18" charset="0"/>
                      </a:endParaRPr>
                    </a:p>
                  </a:txBody>
                  <a:tcPr marL="66580" marR="66580" marT="0" marB="0" anchor="ctr"/>
                </a:tc>
                <a:tc>
                  <a:txBody>
                    <a:bodyPr/>
                    <a:lstStyle/>
                    <a:p>
                      <a:pPr marL="21590" marR="111125">
                        <a:lnSpc>
                          <a:spcPct val="115000"/>
                        </a:lnSpc>
                        <a:spcAft>
                          <a:spcPts val="0"/>
                        </a:spcAft>
                      </a:pPr>
                      <a:r>
                        <a:rPr lang="en-US" sz="900" dirty="0" smtClean="0">
                          <a:effectLst/>
                          <a:latin typeface="Work Sans" pitchFamily="2" charset="0"/>
                        </a:rPr>
                        <a:t>10-15min</a:t>
                      </a:r>
                      <a:endParaRPr lang="en-US" sz="900" dirty="0">
                        <a:effectLst/>
                        <a:latin typeface="Work Sans" pitchFamily="2" charset="0"/>
                        <a:ea typeface="Calibri" panose="020F0502020204030204" pitchFamily="34" charset="0"/>
                        <a:cs typeface="Times New Roman" panose="02020603050405020304" pitchFamily="18" charset="0"/>
                      </a:endParaRPr>
                    </a:p>
                  </a:txBody>
                  <a:tcPr marL="66580" marR="66580" marT="0" marB="0" anchor="ctr"/>
                </a:tc>
                <a:extLst>
                  <a:ext uri="{0D108BD9-81ED-4DB2-BD59-A6C34878D82A}">
                    <a16:rowId xmlns:a16="http://schemas.microsoft.com/office/drawing/2014/main" val="10004"/>
                  </a:ext>
                </a:extLst>
              </a:tr>
              <a:tr h="324778">
                <a:tc>
                  <a:txBody>
                    <a:bodyPr/>
                    <a:lstStyle/>
                    <a:p>
                      <a:pPr marL="0" marR="111125" lvl="0" indent="0">
                        <a:lnSpc>
                          <a:spcPct val="115000"/>
                        </a:lnSpc>
                        <a:spcAft>
                          <a:spcPts val="0"/>
                        </a:spcAft>
                        <a:buFont typeface="Wingdings" panose="05000000000000000000" pitchFamily="2" charset="2"/>
                        <a:buNone/>
                      </a:pPr>
                      <a:r>
                        <a:rPr lang="en-US" sz="900" dirty="0" smtClean="0">
                          <a:effectLst/>
                          <a:latin typeface="Work Sans" pitchFamily="2" charset="0"/>
                        </a:rPr>
                        <a:t>Open time**</a:t>
                      </a:r>
                      <a:endParaRPr lang="en-US" sz="900" b="1" dirty="0">
                        <a:effectLst/>
                        <a:latin typeface="Work Sans" pitchFamily="2" charset="0"/>
                        <a:ea typeface="Calibri" panose="020F0502020204030204" pitchFamily="34" charset="0"/>
                        <a:cs typeface="Times New Roman" panose="02020603050405020304" pitchFamily="18" charset="0"/>
                      </a:endParaRPr>
                    </a:p>
                  </a:txBody>
                  <a:tcPr marL="66580" marR="66580" marT="0" marB="0" anchor="ctr"/>
                </a:tc>
                <a:tc>
                  <a:txBody>
                    <a:bodyPr/>
                    <a:lstStyle/>
                    <a:p>
                      <a:pPr algn="l">
                        <a:lnSpc>
                          <a:spcPct val="115000"/>
                        </a:lnSpc>
                        <a:spcAft>
                          <a:spcPts val="0"/>
                        </a:spcAft>
                      </a:pPr>
                      <a:r>
                        <a:rPr lang="en-US" sz="900" dirty="0" smtClean="0">
                          <a:effectLst/>
                          <a:latin typeface="Work Sans" pitchFamily="2" charset="0"/>
                        </a:rPr>
                        <a:t>  </a:t>
                      </a:r>
                      <a:r>
                        <a:rPr lang="en-US" sz="900" dirty="0" smtClean="0">
                          <a:effectLst/>
                          <a:latin typeface="Work Sans" pitchFamily="2" charset="0"/>
                        </a:rPr>
                        <a:t>45-5</a:t>
                      </a:r>
                      <a:r>
                        <a:rPr lang="en-US" sz="900" baseline="0" dirty="0" smtClean="0">
                          <a:effectLst/>
                          <a:latin typeface="Work Sans" pitchFamily="2" charset="0"/>
                        </a:rPr>
                        <a:t>0min</a:t>
                      </a:r>
                      <a:endParaRPr lang="fr-FR" sz="900" dirty="0">
                        <a:effectLst/>
                        <a:latin typeface="Work Sans" pitchFamily="2" charset="0"/>
                        <a:ea typeface="Calibri" panose="020F0502020204030204" pitchFamily="34" charset="0"/>
                        <a:cs typeface="Times New Roman" panose="02020603050405020304" pitchFamily="18" charset="0"/>
                      </a:endParaRPr>
                    </a:p>
                  </a:txBody>
                  <a:tcPr marL="17780" marR="17780" marT="0" marB="0" anchor="ctr"/>
                </a:tc>
                <a:extLst>
                  <a:ext uri="{0D108BD9-81ED-4DB2-BD59-A6C34878D82A}">
                    <a16:rowId xmlns:a16="http://schemas.microsoft.com/office/drawing/2014/main" val="10005"/>
                  </a:ext>
                </a:extLst>
              </a:tr>
              <a:tr h="297713">
                <a:tc>
                  <a:txBody>
                    <a:bodyPr/>
                    <a:lstStyle/>
                    <a:p>
                      <a:pPr marL="0" marR="111125" lvl="0" indent="0">
                        <a:lnSpc>
                          <a:spcPct val="115000"/>
                        </a:lnSpc>
                        <a:spcAft>
                          <a:spcPts val="0"/>
                        </a:spcAft>
                        <a:buFont typeface="Wingdings" panose="05000000000000000000" pitchFamily="2" charset="2"/>
                        <a:buNone/>
                      </a:pPr>
                      <a:r>
                        <a:rPr lang="en-US" sz="900" dirty="0" smtClean="0">
                          <a:effectLst/>
                          <a:latin typeface="Work Sans" pitchFamily="2" charset="0"/>
                        </a:rPr>
                        <a:t>Walk on</a:t>
                      </a:r>
                      <a:r>
                        <a:rPr lang="en-US" sz="900" baseline="0" dirty="0" smtClean="0">
                          <a:effectLst/>
                          <a:latin typeface="Work Sans" pitchFamily="2" charset="0"/>
                        </a:rPr>
                        <a:t> time**</a:t>
                      </a:r>
                      <a:endParaRPr lang="en-US" sz="900" b="1" dirty="0">
                        <a:effectLst/>
                        <a:latin typeface="Work Sans" pitchFamily="2" charset="0"/>
                        <a:ea typeface="Calibri" panose="020F0502020204030204" pitchFamily="34" charset="0"/>
                        <a:cs typeface="Times New Roman" panose="02020603050405020304" pitchFamily="18" charset="0"/>
                      </a:endParaRPr>
                    </a:p>
                  </a:txBody>
                  <a:tcPr marL="66580" marR="66580" marT="0" marB="0" anchor="ctr"/>
                </a:tc>
                <a:tc>
                  <a:txBody>
                    <a:bodyPr/>
                    <a:lstStyle/>
                    <a:p>
                      <a:pPr marL="21590" marR="111125">
                        <a:lnSpc>
                          <a:spcPct val="115000"/>
                        </a:lnSpc>
                        <a:spcAft>
                          <a:spcPts val="0"/>
                        </a:spcAft>
                      </a:pPr>
                      <a:r>
                        <a:rPr lang="en-US" sz="900" dirty="0" smtClean="0">
                          <a:effectLst/>
                          <a:latin typeface="Work Sans" pitchFamily="2" charset="0"/>
                        </a:rPr>
                        <a:t>12 hours </a:t>
                      </a:r>
                      <a:endParaRPr lang="en-US" sz="900" dirty="0">
                        <a:effectLst/>
                        <a:latin typeface="Work Sans" pitchFamily="2" charset="0"/>
                        <a:ea typeface="Calibri" panose="020F0502020204030204" pitchFamily="34" charset="0"/>
                        <a:cs typeface="Times New Roman" panose="02020603050405020304" pitchFamily="18" charset="0"/>
                      </a:endParaRPr>
                    </a:p>
                  </a:txBody>
                  <a:tcPr marL="66580" marR="66580" marT="0" marB="0" anchor="ctr"/>
                </a:tc>
                <a:extLst>
                  <a:ext uri="{0D108BD9-81ED-4DB2-BD59-A6C34878D82A}">
                    <a16:rowId xmlns:a16="http://schemas.microsoft.com/office/drawing/2014/main" val="1828295758"/>
                  </a:ext>
                </a:extLst>
              </a:tr>
              <a:tr h="385674">
                <a:tc>
                  <a:txBody>
                    <a:bodyPr/>
                    <a:lstStyle/>
                    <a:p>
                      <a:pPr marL="0" marR="111125" lvl="0" indent="0">
                        <a:lnSpc>
                          <a:spcPct val="115000"/>
                        </a:lnSpc>
                        <a:spcAft>
                          <a:spcPts val="0"/>
                        </a:spcAft>
                        <a:buFont typeface="Wingdings" panose="05000000000000000000" pitchFamily="2" charset="2"/>
                        <a:buNone/>
                      </a:pPr>
                      <a:r>
                        <a:rPr lang="en-US" sz="900" dirty="0" smtClean="0">
                          <a:effectLst/>
                          <a:latin typeface="Work Sans" pitchFamily="2" charset="0"/>
                        </a:rPr>
                        <a:t>Curing time* </a:t>
                      </a:r>
                    </a:p>
                  </a:txBody>
                  <a:tcPr marL="66580" marR="66580" marT="0" marB="0" anchor="ctr"/>
                </a:tc>
                <a:tc>
                  <a:txBody>
                    <a:bodyPr/>
                    <a:lstStyle/>
                    <a:p>
                      <a:pPr marL="21590" marR="111125">
                        <a:lnSpc>
                          <a:spcPct val="115000"/>
                        </a:lnSpc>
                        <a:spcAft>
                          <a:spcPts val="0"/>
                        </a:spcAft>
                      </a:pPr>
                      <a:r>
                        <a:rPr lang="en-US" sz="900" dirty="0" smtClean="0">
                          <a:effectLst/>
                          <a:latin typeface="Work Sans" pitchFamily="2" charset="0"/>
                        </a:rPr>
                        <a:t>24</a:t>
                      </a:r>
                      <a:r>
                        <a:rPr lang="en-US" sz="900" baseline="0" dirty="0" smtClean="0">
                          <a:effectLst/>
                          <a:latin typeface="Work Sans" pitchFamily="2" charset="0"/>
                        </a:rPr>
                        <a:t> to 48 hours </a:t>
                      </a:r>
                      <a:endParaRPr lang="en-US" sz="900" dirty="0">
                        <a:effectLst/>
                        <a:latin typeface="Work Sans" pitchFamily="2" charset="0"/>
                        <a:ea typeface="Calibri" panose="020F0502020204030204" pitchFamily="34" charset="0"/>
                        <a:cs typeface="Times New Roman" panose="02020603050405020304" pitchFamily="18" charset="0"/>
                      </a:endParaRPr>
                    </a:p>
                  </a:txBody>
                  <a:tcPr marL="66580" marR="66580" marT="0" marB="0" anchor="ctr"/>
                </a:tc>
                <a:extLst>
                  <a:ext uri="{0D108BD9-81ED-4DB2-BD59-A6C34878D82A}">
                    <a16:rowId xmlns:a16="http://schemas.microsoft.com/office/drawing/2014/main" val="2577040947"/>
                  </a:ext>
                </a:extLst>
              </a:tr>
              <a:tr h="297713">
                <a:tc>
                  <a:txBody>
                    <a:bodyPr/>
                    <a:lstStyle/>
                    <a:p>
                      <a:pPr marL="0" marR="111125" lvl="0" indent="0">
                        <a:lnSpc>
                          <a:spcPct val="115000"/>
                        </a:lnSpc>
                        <a:spcAft>
                          <a:spcPts val="0"/>
                        </a:spcAft>
                        <a:buFont typeface="Wingdings" panose="05000000000000000000" pitchFamily="2" charset="2"/>
                        <a:buNone/>
                      </a:pPr>
                      <a:r>
                        <a:rPr lang="en-US" sz="900" baseline="0" dirty="0" smtClean="0">
                          <a:effectLst/>
                          <a:latin typeface="Work Sans" pitchFamily="2" charset="0"/>
                        </a:rPr>
                        <a:t>Coverage </a:t>
                      </a:r>
                      <a:endParaRPr lang="en-US" sz="900" b="1" dirty="0">
                        <a:effectLst/>
                        <a:latin typeface="Work Sans" pitchFamily="2" charset="0"/>
                        <a:ea typeface="Calibri" panose="020F0502020204030204" pitchFamily="34" charset="0"/>
                        <a:cs typeface="Times New Roman" panose="02020603050405020304" pitchFamily="18" charset="0"/>
                      </a:endParaRPr>
                    </a:p>
                  </a:txBody>
                  <a:tcPr marL="66580" marR="66580" marT="0" marB="0" anchor="ctr"/>
                </a:tc>
                <a:tc>
                  <a:txBody>
                    <a:bodyPr/>
                    <a:lstStyle/>
                    <a:p>
                      <a:pPr marL="21590" marR="111125">
                        <a:lnSpc>
                          <a:spcPct val="115000"/>
                        </a:lnSpc>
                        <a:spcAft>
                          <a:spcPts val="0"/>
                        </a:spcAft>
                      </a:pPr>
                      <a:r>
                        <a:rPr lang="en-US" sz="900" dirty="0" smtClean="0">
                          <a:effectLst/>
                          <a:latin typeface="Work Sans" pitchFamily="2" charset="0"/>
                        </a:rPr>
                        <a:t>250-400 g/m²</a:t>
                      </a:r>
                      <a:endParaRPr lang="en-US" sz="900" dirty="0">
                        <a:effectLst/>
                        <a:latin typeface="Work Sans" pitchFamily="2" charset="0"/>
                        <a:ea typeface="Calibri" panose="020F0502020204030204" pitchFamily="34" charset="0"/>
                        <a:cs typeface="Times New Roman" panose="02020603050405020304" pitchFamily="18" charset="0"/>
                      </a:endParaRPr>
                    </a:p>
                  </a:txBody>
                  <a:tcPr marL="66580" marR="66580" marT="0" marB="0" anchor="ctr"/>
                </a:tc>
                <a:extLst>
                  <a:ext uri="{0D108BD9-81ED-4DB2-BD59-A6C34878D82A}">
                    <a16:rowId xmlns:a16="http://schemas.microsoft.com/office/drawing/2014/main" val="1464429929"/>
                  </a:ext>
                </a:extLst>
              </a:tr>
            </a:tbl>
          </a:graphicData>
        </a:graphic>
      </p:graphicFrame>
      <p:graphicFrame>
        <p:nvGraphicFramePr>
          <p:cNvPr id="12" name="Tableau 11"/>
          <p:cNvGraphicFramePr>
            <a:graphicFrameLocks noGrp="1"/>
          </p:cNvGraphicFramePr>
          <p:nvPr>
            <p:extLst>
              <p:ext uri="{D42A27DB-BD31-4B8C-83A1-F6EECF244321}">
                <p14:modId xmlns:p14="http://schemas.microsoft.com/office/powerpoint/2010/main" val="3054163845"/>
              </p:ext>
            </p:extLst>
          </p:nvPr>
        </p:nvGraphicFramePr>
        <p:xfrm>
          <a:off x="4131043" y="5159879"/>
          <a:ext cx="3161791" cy="326335"/>
        </p:xfrm>
        <a:graphic>
          <a:graphicData uri="http://schemas.openxmlformats.org/drawingml/2006/table">
            <a:tbl>
              <a:tblPr firstRow="1" firstCol="1" bandRow="1"/>
              <a:tblGrid>
                <a:gridCol w="3161791">
                  <a:extLst>
                    <a:ext uri="{9D8B030D-6E8A-4147-A177-3AD203B41FA5}">
                      <a16:colId xmlns:a16="http://schemas.microsoft.com/office/drawing/2014/main" val="20000"/>
                    </a:ext>
                  </a:extLst>
                </a:gridCol>
              </a:tblGrid>
              <a:tr h="326335">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US" sz="1100" b="1" dirty="0" smtClean="0">
                          <a:solidFill>
                            <a:srgbClr val="FFFFFF"/>
                          </a:solidFill>
                          <a:effectLst/>
                          <a:latin typeface="Work Sans" pitchFamily="2" charset="0"/>
                          <a:cs typeface="Times New Roman" panose="02020603050405020304" pitchFamily="18" charset="0"/>
                        </a:rPr>
                        <a:t>PRODUCT</a:t>
                      </a:r>
                      <a:r>
                        <a:rPr lang="en-US" sz="1100" b="1" baseline="0" dirty="0" smtClean="0">
                          <a:solidFill>
                            <a:srgbClr val="FFFFFF"/>
                          </a:solidFill>
                          <a:effectLst/>
                          <a:latin typeface="Work Sans" pitchFamily="2" charset="0"/>
                          <a:cs typeface="Times New Roman" panose="02020603050405020304" pitchFamily="18" charset="0"/>
                        </a:rPr>
                        <a:t> CHARACTERISTICS</a:t>
                      </a:r>
                      <a:endParaRPr lang="en-US" sz="1100" b="1" dirty="0" smtClean="0">
                        <a:solidFill>
                          <a:srgbClr val="FFFFFF"/>
                        </a:solidFill>
                        <a:effectLst/>
                        <a:latin typeface="Work Sans" pitchFamily="2" charset="0"/>
                        <a:cs typeface="Times New Roman" panose="02020603050405020304" pitchFamily="18" charset="0"/>
                      </a:endParaRPr>
                    </a:p>
                  </a:txBody>
                  <a:tcPr marL="68580" marR="68580" marT="0" marB="0" anchor="ctr">
                    <a:lnL>
                      <a:noFill/>
                    </a:lnL>
                    <a:lnR>
                      <a:noFill/>
                    </a:lnR>
                    <a:lnT>
                      <a:noFill/>
                    </a:lnT>
                    <a:lnB>
                      <a:noFill/>
                    </a:lnB>
                    <a:solidFill>
                      <a:srgbClr val="81BB26"/>
                    </a:solidFill>
                  </a:tcPr>
                </a:tc>
                <a:extLst>
                  <a:ext uri="{0D108BD9-81ED-4DB2-BD59-A6C34878D82A}">
                    <a16:rowId xmlns:a16="http://schemas.microsoft.com/office/drawing/2014/main" val="10000"/>
                  </a:ext>
                </a:extLst>
              </a:tr>
            </a:tbl>
          </a:graphicData>
        </a:graphic>
      </p:graphicFrame>
      <p:graphicFrame>
        <p:nvGraphicFramePr>
          <p:cNvPr id="16" name="Tableau 15"/>
          <p:cNvGraphicFramePr>
            <a:graphicFrameLocks noGrp="1"/>
          </p:cNvGraphicFramePr>
          <p:nvPr>
            <p:extLst>
              <p:ext uri="{D42A27DB-BD31-4B8C-83A1-F6EECF244321}">
                <p14:modId xmlns:p14="http://schemas.microsoft.com/office/powerpoint/2010/main" val="238388357"/>
              </p:ext>
            </p:extLst>
          </p:nvPr>
        </p:nvGraphicFramePr>
        <p:xfrm>
          <a:off x="254273" y="5118655"/>
          <a:ext cx="3228109" cy="324824"/>
        </p:xfrm>
        <a:graphic>
          <a:graphicData uri="http://schemas.openxmlformats.org/drawingml/2006/table">
            <a:tbl>
              <a:tblPr firstRow="1" firstCol="1" bandRow="1"/>
              <a:tblGrid>
                <a:gridCol w="3228109">
                  <a:extLst>
                    <a:ext uri="{9D8B030D-6E8A-4147-A177-3AD203B41FA5}">
                      <a16:colId xmlns:a16="http://schemas.microsoft.com/office/drawing/2014/main" val="20000"/>
                    </a:ext>
                  </a:extLst>
                </a:gridCol>
              </a:tblGrid>
              <a:tr h="324824">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US" sz="1100" b="1" dirty="0" smtClean="0">
                          <a:solidFill>
                            <a:srgbClr val="FFFFFF"/>
                          </a:solidFill>
                          <a:effectLst/>
                          <a:latin typeface="+mn-lt"/>
                          <a:cs typeface="Times New Roman" panose="02020603050405020304" pitchFamily="18" charset="0"/>
                        </a:rPr>
                        <a:t>APPLICATIONS</a:t>
                      </a:r>
                      <a:endParaRPr lang="fr-FR" sz="1100" dirty="0" smtClean="0">
                        <a:effectLst/>
                        <a:latin typeface="+mn-lt"/>
                        <a:cs typeface="Times New Roman" panose="02020603050405020304" pitchFamily="18" charset="0"/>
                      </a:endParaRPr>
                    </a:p>
                  </a:txBody>
                  <a:tcPr marL="68580" marR="68580" marT="0" marB="0" anchor="ctr">
                    <a:lnL>
                      <a:noFill/>
                    </a:lnL>
                    <a:lnR>
                      <a:noFill/>
                    </a:lnR>
                    <a:lnT>
                      <a:noFill/>
                    </a:lnT>
                    <a:lnB>
                      <a:noFill/>
                    </a:lnB>
                    <a:solidFill>
                      <a:srgbClr val="81BB26"/>
                    </a:solidFill>
                  </a:tcPr>
                </a:tc>
                <a:extLst>
                  <a:ext uri="{0D108BD9-81ED-4DB2-BD59-A6C34878D82A}">
                    <a16:rowId xmlns:a16="http://schemas.microsoft.com/office/drawing/2014/main" val="10000"/>
                  </a:ext>
                </a:extLst>
              </a:tr>
            </a:tbl>
          </a:graphicData>
        </a:graphic>
      </p:graphicFrame>
      <p:graphicFrame>
        <p:nvGraphicFramePr>
          <p:cNvPr id="11" name="Tableau 10"/>
          <p:cNvGraphicFramePr>
            <a:graphicFrameLocks noGrp="1"/>
          </p:cNvGraphicFramePr>
          <p:nvPr>
            <p:extLst>
              <p:ext uri="{D42A27DB-BD31-4B8C-83A1-F6EECF244321}">
                <p14:modId xmlns:p14="http://schemas.microsoft.com/office/powerpoint/2010/main" val="2646626532"/>
              </p:ext>
            </p:extLst>
          </p:nvPr>
        </p:nvGraphicFramePr>
        <p:xfrm>
          <a:off x="304798" y="2576571"/>
          <a:ext cx="3228109" cy="342973"/>
        </p:xfrm>
        <a:graphic>
          <a:graphicData uri="http://schemas.openxmlformats.org/drawingml/2006/table">
            <a:tbl>
              <a:tblPr firstRow="1" firstCol="1" bandRow="1"/>
              <a:tblGrid>
                <a:gridCol w="3228109">
                  <a:extLst>
                    <a:ext uri="{9D8B030D-6E8A-4147-A177-3AD203B41FA5}">
                      <a16:colId xmlns:a16="http://schemas.microsoft.com/office/drawing/2014/main" val="20000"/>
                    </a:ext>
                  </a:extLst>
                </a:gridCol>
              </a:tblGrid>
              <a:tr h="342973">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US" sz="1100" b="1" dirty="0" smtClean="0">
                          <a:solidFill>
                            <a:srgbClr val="FFFFFF"/>
                          </a:solidFill>
                          <a:effectLst/>
                          <a:latin typeface="Work Sans" pitchFamily="2" charset="0"/>
                          <a:cs typeface="Times New Roman" panose="02020603050405020304" pitchFamily="18" charset="0"/>
                        </a:rPr>
                        <a:t>KE</a:t>
                      </a:r>
                      <a:r>
                        <a:rPr lang="en-US" sz="1100" b="1" baseline="0" dirty="0" smtClean="0">
                          <a:solidFill>
                            <a:srgbClr val="FFFFFF"/>
                          </a:solidFill>
                          <a:effectLst/>
                          <a:latin typeface="Work Sans" pitchFamily="2" charset="0"/>
                          <a:cs typeface="Times New Roman" panose="02020603050405020304" pitchFamily="18" charset="0"/>
                        </a:rPr>
                        <a:t>Y BENEFITS </a:t>
                      </a:r>
                      <a:endParaRPr lang="fr-FR" sz="1100" dirty="0" smtClean="0">
                        <a:effectLst/>
                        <a:latin typeface="Work Sans" pitchFamily="2" charset="0"/>
                        <a:cs typeface="Times New Roman" panose="02020603050405020304" pitchFamily="18" charset="0"/>
                      </a:endParaRPr>
                    </a:p>
                  </a:txBody>
                  <a:tcPr marL="68580" marR="68580" marT="0" marB="0" anchor="ctr">
                    <a:lnL>
                      <a:noFill/>
                    </a:lnL>
                    <a:lnR>
                      <a:noFill/>
                    </a:lnR>
                    <a:lnT>
                      <a:noFill/>
                    </a:lnT>
                    <a:lnB>
                      <a:noFill/>
                    </a:lnB>
                    <a:solidFill>
                      <a:srgbClr val="81BB26"/>
                    </a:solidFill>
                  </a:tcPr>
                </a:tc>
                <a:extLst>
                  <a:ext uri="{0D108BD9-81ED-4DB2-BD59-A6C34878D82A}">
                    <a16:rowId xmlns:a16="http://schemas.microsoft.com/office/drawing/2014/main" val="10000"/>
                  </a:ext>
                </a:extLst>
              </a:tr>
            </a:tbl>
          </a:graphicData>
        </a:graphic>
      </p:graphicFrame>
      <p:grpSp>
        <p:nvGrpSpPr>
          <p:cNvPr id="23" name="Groupe 22">
            <a:extLst>
              <a:ext uri="{FF2B5EF4-FFF2-40B4-BE49-F238E27FC236}">
                <a16:creationId xmlns:a16="http://schemas.microsoft.com/office/drawing/2014/main" id="{443CFC4D-E962-45C3-BE5A-46EFACD623F5}"/>
              </a:ext>
            </a:extLst>
          </p:cNvPr>
          <p:cNvGrpSpPr/>
          <p:nvPr/>
        </p:nvGrpSpPr>
        <p:grpSpPr>
          <a:xfrm>
            <a:off x="501267" y="3802471"/>
            <a:ext cx="1961608" cy="480913"/>
            <a:chOff x="7659275" y="4910994"/>
            <a:chExt cx="2338760" cy="573376"/>
          </a:xfrm>
        </p:grpSpPr>
        <p:pic>
          <p:nvPicPr>
            <p:cNvPr id="24" name="Image" descr="Image">
              <a:extLst>
                <a:ext uri="{FF2B5EF4-FFF2-40B4-BE49-F238E27FC236}">
                  <a16:creationId xmlns:a16="http://schemas.microsoft.com/office/drawing/2014/main" id="{3B28A270-CDFD-4FAC-808E-AA940F96FE18}"/>
                </a:ext>
              </a:extLst>
            </p:cNvPr>
            <p:cNvPicPr>
              <a:picLocks noChangeAspect="1"/>
            </p:cNvPicPr>
            <p:nvPr/>
          </p:nvPicPr>
          <p:blipFill>
            <a:blip r:embed="rId3"/>
            <a:stretch>
              <a:fillRect/>
            </a:stretch>
          </p:blipFill>
          <p:spPr>
            <a:xfrm>
              <a:off x="7659275" y="4928944"/>
              <a:ext cx="1049950" cy="524870"/>
            </a:xfrm>
            <a:prstGeom prst="rect">
              <a:avLst/>
            </a:prstGeom>
            <a:ln w="12700">
              <a:miter lim="400000"/>
            </a:ln>
          </p:spPr>
        </p:pic>
        <p:pic>
          <p:nvPicPr>
            <p:cNvPr id="25" name="Image" descr="Image">
              <a:extLst>
                <a:ext uri="{FF2B5EF4-FFF2-40B4-BE49-F238E27FC236}">
                  <a16:creationId xmlns:a16="http://schemas.microsoft.com/office/drawing/2014/main" id="{F52C5C79-C574-4A61-93DB-A2FCBD7F2CB6}"/>
                </a:ext>
              </a:extLst>
            </p:cNvPr>
            <p:cNvPicPr>
              <a:picLocks noChangeAspect="1"/>
            </p:cNvPicPr>
            <p:nvPr/>
          </p:nvPicPr>
          <p:blipFill>
            <a:blip r:embed="rId4"/>
            <a:stretch>
              <a:fillRect/>
            </a:stretch>
          </p:blipFill>
          <p:spPr>
            <a:xfrm>
              <a:off x="8801598" y="4910994"/>
              <a:ext cx="560774" cy="560770"/>
            </a:xfrm>
            <a:prstGeom prst="rect">
              <a:avLst/>
            </a:prstGeom>
            <a:ln w="12700">
              <a:miter lim="400000"/>
            </a:ln>
          </p:spPr>
        </p:pic>
        <p:pic>
          <p:nvPicPr>
            <p:cNvPr id="26" name="Image" descr="Image">
              <a:extLst>
                <a:ext uri="{FF2B5EF4-FFF2-40B4-BE49-F238E27FC236}">
                  <a16:creationId xmlns:a16="http://schemas.microsoft.com/office/drawing/2014/main" id="{FF961032-DA2E-4F40-BC1B-CA1C6D3586A6}"/>
                </a:ext>
              </a:extLst>
            </p:cNvPr>
            <p:cNvPicPr>
              <a:picLocks noChangeAspect="1"/>
            </p:cNvPicPr>
            <p:nvPr/>
          </p:nvPicPr>
          <p:blipFill>
            <a:blip r:embed="rId5"/>
            <a:stretch>
              <a:fillRect/>
            </a:stretch>
          </p:blipFill>
          <p:spPr>
            <a:xfrm>
              <a:off x="9437261" y="4923600"/>
              <a:ext cx="560774" cy="560770"/>
            </a:xfrm>
            <a:prstGeom prst="rect">
              <a:avLst/>
            </a:prstGeom>
            <a:ln w="12700">
              <a:miter lim="400000"/>
            </a:ln>
          </p:spPr>
        </p:pic>
      </p:grpSp>
      <p:pic>
        <p:nvPicPr>
          <p:cNvPr id="28" name="Image" descr="Image">
            <a:extLst>
              <a:ext uri="{FF2B5EF4-FFF2-40B4-BE49-F238E27FC236}">
                <a16:creationId xmlns:a16="http://schemas.microsoft.com/office/drawing/2014/main" id="{2015672A-6679-4D0A-8B0F-BAAD5A17292F}"/>
              </a:ext>
            </a:extLst>
          </p:cNvPr>
          <p:cNvPicPr>
            <a:picLocks noChangeAspect="1"/>
          </p:cNvPicPr>
          <p:nvPr/>
        </p:nvPicPr>
        <p:blipFill>
          <a:blip r:embed="rId6"/>
          <a:stretch>
            <a:fillRect/>
          </a:stretch>
        </p:blipFill>
        <p:spPr>
          <a:xfrm>
            <a:off x="6739141" y="3918158"/>
            <a:ext cx="553693" cy="553691"/>
          </a:xfrm>
          <a:prstGeom prst="rect">
            <a:avLst/>
          </a:prstGeom>
          <a:solidFill>
            <a:schemeClr val="bg1"/>
          </a:solidFill>
          <a:ln w="12700">
            <a:miter lim="400000"/>
          </a:ln>
        </p:spPr>
      </p:pic>
      <p:pic>
        <p:nvPicPr>
          <p:cNvPr id="29" name="Image" descr="Image">
            <a:extLst>
              <a:ext uri="{FF2B5EF4-FFF2-40B4-BE49-F238E27FC236}">
                <a16:creationId xmlns:a16="http://schemas.microsoft.com/office/drawing/2014/main" id="{CD3B66F2-2CE1-4121-BE90-E1C9D48DD334}"/>
              </a:ext>
            </a:extLst>
          </p:cNvPr>
          <p:cNvPicPr>
            <a:picLocks noChangeAspect="1"/>
          </p:cNvPicPr>
          <p:nvPr/>
        </p:nvPicPr>
        <p:blipFill>
          <a:blip r:embed="rId7"/>
          <a:stretch>
            <a:fillRect/>
          </a:stretch>
        </p:blipFill>
        <p:spPr>
          <a:xfrm>
            <a:off x="6733507" y="4535605"/>
            <a:ext cx="559327" cy="545254"/>
          </a:xfrm>
          <a:prstGeom prst="rect">
            <a:avLst/>
          </a:prstGeom>
          <a:ln w="12700">
            <a:miter lim="400000"/>
          </a:ln>
        </p:spPr>
      </p:pic>
      <p:pic>
        <p:nvPicPr>
          <p:cNvPr id="31" name="Image" descr="Image">
            <a:extLst>
              <a:ext uri="{FF2B5EF4-FFF2-40B4-BE49-F238E27FC236}">
                <a16:creationId xmlns:a16="http://schemas.microsoft.com/office/drawing/2014/main" id="{C72E1F46-337B-4344-BF69-A58E726B8B12}"/>
              </a:ext>
            </a:extLst>
          </p:cNvPr>
          <p:cNvPicPr>
            <a:picLocks noChangeAspect="1"/>
          </p:cNvPicPr>
          <p:nvPr/>
        </p:nvPicPr>
        <p:blipFill>
          <a:blip r:embed="rId8"/>
          <a:stretch>
            <a:fillRect/>
          </a:stretch>
        </p:blipFill>
        <p:spPr>
          <a:xfrm>
            <a:off x="6733507" y="3184299"/>
            <a:ext cx="559328" cy="564961"/>
          </a:xfrm>
          <a:prstGeom prst="rect">
            <a:avLst/>
          </a:prstGeom>
          <a:solidFill>
            <a:schemeClr val="bg1"/>
          </a:solidFill>
          <a:ln w="12700">
            <a:miter lim="400000"/>
          </a:ln>
        </p:spPr>
      </p:pic>
      <p:pic>
        <p:nvPicPr>
          <p:cNvPr id="36" name="Image 3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736609" y="2480716"/>
            <a:ext cx="556225" cy="534685"/>
          </a:xfrm>
          <a:prstGeom prst="rect">
            <a:avLst/>
          </a:prstGeom>
          <a:ln>
            <a:solidFill>
              <a:srgbClr val="002060"/>
            </a:solidFill>
          </a:ln>
        </p:spPr>
      </p:pic>
      <p:pic>
        <p:nvPicPr>
          <p:cNvPr id="6" name="Image 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454964" y="4359376"/>
            <a:ext cx="500028" cy="500028"/>
          </a:xfrm>
          <a:prstGeom prst="rect">
            <a:avLst/>
          </a:prstGeom>
        </p:spPr>
      </p:pic>
      <p:pic>
        <p:nvPicPr>
          <p:cNvPr id="4" name="Image 3"/>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495628" y="2522577"/>
            <a:ext cx="3777636" cy="2832960"/>
          </a:xfrm>
          <a:prstGeom prst="rect">
            <a:avLst/>
          </a:prstGeom>
        </p:spPr>
      </p:pic>
      <p:pic>
        <p:nvPicPr>
          <p:cNvPr id="20" name="Image 19"/>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036339" y="4386796"/>
            <a:ext cx="480485" cy="480485"/>
          </a:xfrm>
          <a:prstGeom prst="rect">
            <a:avLst/>
          </a:prstGeom>
        </p:spPr>
      </p:pic>
      <p:pic>
        <p:nvPicPr>
          <p:cNvPr id="21" name="Afbeelding 15"/>
          <p:cNvPicPr/>
          <p:nvPr/>
        </p:nvPicPr>
        <p:blipFill>
          <a:blip r:embed="rId13" cstate="print">
            <a:extLst>
              <a:ext uri="{28A0092B-C50C-407E-A947-70E740481C1C}">
                <a14:useLocalDpi xmlns:a14="http://schemas.microsoft.com/office/drawing/2010/main" val="0"/>
              </a:ext>
            </a:extLst>
          </a:blip>
          <a:stretch>
            <a:fillRect/>
          </a:stretch>
        </p:blipFill>
        <p:spPr>
          <a:xfrm>
            <a:off x="-332" y="10171835"/>
            <a:ext cx="7560000" cy="522305"/>
          </a:xfrm>
          <a:prstGeom prst="rect">
            <a:avLst/>
          </a:prstGeom>
        </p:spPr>
      </p:pic>
      <p:pic>
        <p:nvPicPr>
          <p:cNvPr id="22" name="Picture 21"/>
          <p:cNvPicPr>
            <a:picLocks noChangeAspect="1"/>
          </p:cNvPicPr>
          <p:nvPr/>
        </p:nvPicPr>
        <p:blipFill>
          <a:blip r:embed="rId14"/>
          <a:stretch>
            <a:fillRect/>
          </a:stretch>
        </p:blipFill>
        <p:spPr>
          <a:xfrm>
            <a:off x="2372815" y="25956"/>
            <a:ext cx="2705478" cy="1086002"/>
          </a:xfrm>
          <a:prstGeom prst="rect">
            <a:avLst/>
          </a:prstGeom>
        </p:spPr>
      </p:pic>
    </p:spTree>
    <p:extLst>
      <p:ext uri="{BB962C8B-B14F-4D97-AF65-F5344CB8AC3E}">
        <p14:creationId xmlns:p14="http://schemas.microsoft.com/office/powerpoint/2010/main" val="27698419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au 7"/>
          <p:cNvGraphicFramePr>
            <a:graphicFrameLocks noGrp="1"/>
          </p:cNvGraphicFramePr>
          <p:nvPr>
            <p:extLst>
              <p:ext uri="{D42A27DB-BD31-4B8C-83A1-F6EECF244321}">
                <p14:modId xmlns:p14="http://schemas.microsoft.com/office/powerpoint/2010/main" val="1041832565"/>
              </p:ext>
            </p:extLst>
          </p:nvPr>
        </p:nvGraphicFramePr>
        <p:xfrm>
          <a:off x="464851" y="238387"/>
          <a:ext cx="6650743" cy="10466334"/>
        </p:xfrm>
        <a:graphic>
          <a:graphicData uri="http://schemas.openxmlformats.org/drawingml/2006/table">
            <a:tbl>
              <a:tblPr firstRow="1" bandRow="1">
                <a:tableStyleId>{2D5ABB26-0587-4C30-8999-92F81FD0307C}</a:tableStyleId>
              </a:tblPr>
              <a:tblGrid>
                <a:gridCol w="3204799">
                  <a:extLst>
                    <a:ext uri="{9D8B030D-6E8A-4147-A177-3AD203B41FA5}">
                      <a16:colId xmlns:a16="http://schemas.microsoft.com/office/drawing/2014/main" val="20000"/>
                    </a:ext>
                  </a:extLst>
                </a:gridCol>
                <a:gridCol w="210430">
                  <a:extLst>
                    <a:ext uri="{9D8B030D-6E8A-4147-A177-3AD203B41FA5}">
                      <a16:colId xmlns:a16="http://schemas.microsoft.com/office/drawing/2014/main" val="20001"/>
                    </a:ext>
                  </a:extLst>
                </a:gridCol>
                <a:gridCol w="3235514">
                  <a:extLst>
                    <a:ext uri="{9D8B030D-6E8A-4147-A177-3AD203B41FA5}">
                      <a16:colId xmlns:a16="http://schemas.microsoft.com/office/drawing/2014/main" val="20002"/>
                    </a:ext>
                  </a:extLst>
                </a:gridCol>
              </a:tblGrid>
              <a:tr h="276650">
                <a:tc>
                  <a:txBody>
                    <a:bodyPr/>
                    <a:lstStyle/>
                    <a:p>
                      <a:pPr marL="0" marR="0" lvl="0" indent="0" algn="just" defTabSz="755934" rtl="0" eaLnBrk="1" fontAlgn="auto" latinLnBrk="0" hangingPunct="1">
                        <a:lnSpc>
                          <a:spcPct val="100000"/>
                        </a:lnSpc>
                        <a:spcBef>
                          <a:spcPts val="0"/>
                        </a:spcBef>
                        <a:spcAft>
                          <a:spcPts val="0"/>
                        </a:spcAft>
                        <a:buClrTx/>
                        <a:buSzTx/>
                        <a:buFontTx/>
                        <a:buNone/>
                        <a:tabLst/>
                        <a:defRPr/>
                      </a:pPr>
                      <a:endParaRPr lang="fr-FR" sz="1100" dirty="0">
                        <a:effectLst/>
                        <a:latin typeface="Calibri" panose="020F0502020204030204" pitchFamily="34"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1100">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rowSpan="6">
                  <a:txBody>
                    <a:bodyPr/>
                    <a:lstStyle/>
                    <a:p>
                      <a:endParaRPr lang="fr-FR" sz="800" dirty="0"/>
                    </a:p>
                    <a:p>
                      <a:pPr marL="0" marR="0" lvl="0" indent="0" algn="just" defTabSz="755934" rtl="0" eaLnBrk="1" fontAlgn="auto" latinLnBrk="0" hangingPunct="1">
                        <a:lnSpc>
                          <a:spcPct val="100000"/>
                        </a:lnSpc>
                        <a:spcBef>
                          <a:spcPts val="0"/>
                        </a:spcBef>
                        <a:spcAft>
                          <a:spcPts val="0"/>
                        </a:spcAft>
                        <a:buClrTx/>
                        <a:buSzPts val="800"/>
                        <a:buFont typeface="+mj-lt"/>
                        <a:buNone/>
                        <a:tabLst/>
                        <a:defRPr/>
                      </a:pPr>
                      <a:r>
                        <a:rPr lang="en-US" sz="800" dirty="0" smtClean="0">
                          <a:latin typeface="Work Sans" pitchFamily="2" charset="0"/>
                        </a:rPr>
                        <a:t>Bond </a:t>
                      </a:r>
                      <a:r>
                        <a:rPr lang="en-US" sz="800" dirty="0" smtClean="0">
                          <a:latin typeface="Work Sans" pitchFamily="2" charset="0"/>
                        </a:rPr>
                        <a:t>the floor covering by applying a rubbing block and/or roller to expel trapped air and ensure good transfer of the adhesive. Repeat after 30 minutes</a:t>
                      </a:r>
                      <a:r>
                        <a:rPr lang="en-US" sz="800" baseline="0" dirty="0" smtClean="0">
                          <a:latin typeface="Work Sans" pitchFamily="2" charset="0"/>
                        </a:rPr>
                        <a:t> t</a:t>
                      </a:r>
                      <a:r>
                        <a:rPr lang="en-GB" sz="800" kern="1200" dirty="0" smtClean="0">
                          <a:solidFill>
                            <a:schemeClr val="tx1"/>
                          </a:solidFill>
                          <a:latin typeface="Work Sans" pitchFamily="2" charset="0"/>
                          <a:ea typeface="+mn-ea"/>
                          <a:cs typeface="+mn-cs"/>
                        </a:rPr>
                        <a:t>o expel trapped air and ensure good contact</a:t>
                      </a:r>
                      <a:r>
                        <a:rPr lang="en-GB" sz="800" kern="1200" dirty="0" smtClean="0">
                          <a:solidFill>
                            <a:schemeClr val="tx1"/>
                          </a:solidFill>
                          <a:latin typeface="Work Sans" pitchFamily="2" charset="0"/>
                          <a:ea typeface="+mn-ea"/>
                          <a:cs typeface="+mn-cs"/>
                        </a:rPr>
                        <a:t>. Do </a:t>
                      </a:r>
                      <a:r>
                        <a:rPr lang="en-GB" sz="800" kern="1200" dirty="0" smtClean="0">
                          <a:solidFill>
                            <a:schemeClr val="tx1"/>
                          </a:solidFill>
                          <a:latin typeface="Work Sans" pitchFamily="2" charset="0"/>
                          <a:ea typeface="+mn-ea"/>
                          <a:cs typeface="+mn-cs"/>
                        </a:rPr>
                        <a:t>not weld the joints before the adhesive has had sufficient time to develop a good bond (approx. 24</a:t>
                      </a:r>
                      <a:r>
                        <a:rPr lang="en-GB" sz="800" kern="1200" baseline="0" dirty="0" smtClean="0">
                          <a:solidFill>
                            <a:schemeClr val="tx1"/>
                          </a:solidFill>
                          <a:latin typeface="Work Sans" pitchFamily="2" charset="0"/>
                          <a:ea typeface="+mn-ea"/>
                          <a:cs typeface="+mn-cs"/>
                        </a:rPr>
                        <a:t> to 48</a:t>
                      </a:r>
                      <a:r>
                        <a:rPr lang="en-GB" sz="800" kern="1200" dirty="0" smtClean="0">
                          <a:solidFill>
                            <a:schemeClr val="tx1"/>
                          </a:solidFill>
                          <a:latin typeface="Work Sans" pitchFamily="2" charset="0"/>
                          <a:ea typeface="+mn-ea"/>
                          <a:cs typeface="+mn-cs"/>
                        </a:rPr>
                        <a:t> hours after installation).</a:t>
                      </a:r>
                      <a:endParaRPr lang="en-US" sz="800" kern="1200" dirty="0" smtClean="0">
                        <a:solidFill>
                          <a:schemeClr val="tx1"/>
                        </a:solidFill>
                        <a:latin typeface="Work Sans" pitchFamily="2" charset="0"/>
                        <a:ea typeface="+mn-ea"/>
                        <a:cs typeface="+mn-cs"/>
                      </a:endParaRPr>
                    </a:p>
                    <a:p>
                      <a:pPr marL="0" lvl="0" indent="0" algn="just">
                        <a:spcAft>
                          <a:spcPts val="0"/>
                        </a:spcAft>
                        <a:buSzPts val="800"/>
                        <a:buFont typeface="+mj-lt"/>
                        <a:buNone/>
                      </a:pPr>
                      <a:endParaRPr lang="en-GB" sz="500" dirty="0" smtClean="0">
                        <a:solidFill>
                          <a:srgbClr val="221E1F"/>
                        </a:solidFill>
                        <a:effectLst/>
                        <a:latin typeface="Work Sans" pitchFamily="2" charset="0"/>
                        <a:ea typeface="Times New Roman" panose="02020603050405020304" pitchFamily="18" charset="0"/>
                        <a:cs typeface="Minion Pro"/>
                      </a:endParaRPr>
                    </a:p>
                    <a:p>
                      <a:pPr marL="0" lvl="0" indent="0" algn="just">
                        <a:spcAft>
                          <a:spcPts val="0"/>
                        </a:spcAft>
                        <a:buSzPts val="800"/>
                        <a:buFont typeface="+mj-lt"/>
                        <a:buNone/>
                      </a:pPr>
                      <a:endParaRPr lang="en-GB" sz="500" dirty="0" smtClean="0">
                        <a:solidFill>
                          <a:srgbClr val="221E1F"/>
                        </a:solidFill>
                        <a:effectLst/>
                        <a:latin typeface="Work Sans" pitchFamily="2" charset="0"/>
                        <a:ea typeface="Times New Roman" panose="02020603050405020304" pitchFamily="18" charset="0"/>
                        <a:cs typeface="Minion Pro"/>
                      </a:endParaRPr>
                    </a:p>
                    <a:p>
                      <a:pPr marL="0" lvl="0" indent="0" algn="just">
                        <a:spcAft>
                          <a:spcPts val="0"/>
                        </a:spcAft>
                        <a:buSzPts val="800"/>
                        <a:buFont typeface="+mj-lt"/>
                        <a:buNone/>
                      </a:pPr>
                      <a:endParaRPr lang="en-GB" sz="500" dirty="0" smtClean="0">
                        <a:solidFill>
                          <a:srgbClr val="221E1F"/>
                        </a:solidFill>
                        <a:effectLst/>
                        <a:latin typeface="Work Sans" pitchFamily="2" charset="0"/>
                        <a:ea typeface="Times New Roman" panose="02020603050405020304" pitchFamily="18" charset="0"/>
                        <a:cs typeface="Minion Pro"/>
                      </a:endParaRPr>
                    </a:p>
                    <a:p>
                      <a:pPr marL="0" marR="0" lvl="0" indent="0" algn="just" defTabSz="755934" rtl="0" eaLnBrk="1" fontAlgn="auto" latinLnBrk="0" hangingPunct="1">
                        <a:lnSpc>
                          <a:spcPct val="100000"/>
                        </a:lnSpc>
                        <a:spcBef>
                          <a:spcPts val="0"/>
                        </a:spcBef>
                        <a:spcAft>
                          <a:spcPts val="0"/>
                        </a:spcAft>
                        <a:buClrTx/>
                        <a:buSzPts val="800"/>
                        <a:buFont typeface="+mj-lt"/>
                        <a:buNone/>
                        <a:tabLst/>
                        <a:defRPr/>
                      </a:pPr>
                      <a:endParaRPr lang="en-US" sz="800" kern="1200" dirty="0" smtClean="0">
                        <a:solidFill>
                          <a:schemeClr val="tx1"/>
                        </a:solidFill>
                        <a:latin typeface="Work Sans" pitchFamily="2" charset="0"/>
                        <a:ea typeface="+mn-ea"/>
                        <a:cs typeface="+mn-cs"/>
                      </a:endParaRPr>
                    </a:p>
                    <a:p>
                      <a:pPr marL="0" marR="0" lvl="0" indent="0" algn="just" defTabSz="755934" rtl="0" eaLnBrk="1" fontAlgn="auto" latinLnBrk="0" hangingPunct="1">
                        <a:lnSpc>
                          <a:spcPct val="100000"/>
                        </a:lnSpc>
                        <a:spcBef>
                          <a:spcPts val="0"/>
                        </a:spcBef>
                        <a:spcAft>
                          <a:spcPts val="0"/>
                        </a:spcAft>
                        <a:buClrTx/>
                        <a:buSzPts val="800"/>
                        <a:buFont typeface="+mj-lt"/>
                        <a:buNone/>
                        <a:tabLst/>
                        <a:defRPr/>
                      </a:pPr>
                      <a:endParaRPr lang="en-US" sz="800" kern="1200" dirty="0" smtClean="0">
                        <a:solidFill>
                          <a:schemeClr val="tx1"/>
                        </a:solidFill>
                        <a:latin typeface="Work Sans" pitchFamily="2" charset="0"/>
                        <a:ea typeface="+mn-ea"/>
                        <a:cs typeface="+mn-cs"/>
                      </a:endParaRPr>
                    </a:p>
                    <a:p>
                      <a:pPr marL="0" marR="0" lvl="0" indent="0" algn="just" defTabSz="755934" rtl="0" eaLnBrk="1" fontAlgn="auto" latinLnBrk="0" hangingPunct="1">
                        <a:lnSpc>
                          <a:spcPct val="100000"/>
                        </a:lnSpc>
                        <a:spcBef>
                          <a:spcPts val="0"/>
                        </a:spcBef>
                        <a:spcAft>
                          <a:spcPts val="0"/>
                        </a:spcAft>
                        <a:buClrTx/>
                        <a:buSzPts val="800"/>
                        <a:buFont typeface="+mj-lt"/>
                        <a:buNone/>
                        <a:tabLst/>
                        <a:defRPr/>
                      </a:pPr>
                      <a:r>
                        <a:rPr lang="en-US" sz="800" kern="1200" dirty="0" smtClean="0">
                          <a:solidFill>
                            <a:schemeClr val="tx1"/>
                          </a:solidFill>
                          <a:latin typeface="Work Sans" pitchFamily="2" charset="0"/>
                          <a:ea typeface="+mn-ea"/>
                          <a:cs typeface="+mn-cs"/>
                        </a:rPr>
                        <a:t>From 250 to 400 g/m² depending on the type of coating and the spatula used.</a:t>
                      </a:r>
                    </a:p>
                    <a:p>
                      <a:pPr marL="0" marR="0" lvl="0" indent="0" algn="just" defTabSz="755934" rtl="0" eaLnBrk="1" fontAlgn="auto" latinLnBrk="0" hangingPunct="1">
                        <a:lnSpc>
                          <a:spcPct val="100000"/>
                        </a:lnSpc>
                        <a:spcBef>
                          <a:spcPts val="0"/>
                        </a:spcBef>
                        <a:spcAft>
                          <a:spcPts val="0"/>
                        </a:spcAft>
                        <a:buClrTx/>
                        <a:buSzPts val="800"/>
                        <a:buFont typeface="+mj-lt"/>
                        <a:buNone/>
                        <a:tabLst/>
                        <a:defRPr/>
                      </a:pPr>
                      <a:endParaRPr lang="en-US" sz="800" kern="1200" dirty="0" smtClean="0">
                        <a:solidFill>
                          <a:schemeClr val="tx1"/>
                        </a:solidFill>
                        <a:latin typeface="Work Sans" pitchFamily="2" charset="0"/>
                        <a:ea typeface="+mn-ea"/>
                        <a:cs typeface="+mn-cs"/>
                      </a:endParaRPr>
                    </a:p>
                    <a:p>
                      <a:pPr marL="0" marR="0" lvl="0" indent="0" algn="just" defTabSz="755934" rtl="0" eaLnBrk="1" fontAlgn="auto" latinLnBrk="0" hangingPunct="1">
                        <a:lnSpc>
                          <a:spcPct val="100000"/>
                        </a:lnSpc>
                        <a:spcBef>
                          <a:spcPts val="0"/>
                        </a:spcBef>
                        <a:spcAft>
                          <a:spcPts val="0"/>
                        </a:spcAft>
                        <a:buClrTx/>
                        <a:buSzPts val="800"/>
                        <a:buFont typeface="+mj-lt"/>
                        <a:buNone/>
                        <a:tabLst/>
                        <a:defRPr/>
                      </a:pPr>
                      <a:endParaRPr lang="en-US" sz="800" kern="1200" dirty="0" smtClean="0">
                        <a:solidFill>
                          <a:schemeClr val="tx1"/>
                        </a:solidFill>
                        <a:latin typeface="Work Sans" pitchFamily="2" charset="0"/>
                        <a:ea typeface="+mn-ea"/>
                        <a:cs typeface="+mn-cs"/>
                      </a:endParaRPr>
                    </a:p>
                    <a:p>
                      <a:pPr marL="0" marR="0" lvl="0" indent="0" algn="just" defTabSz="755934" rtl="0" eaLnBrk="1" fontAlgn="auto" latinLnBrk="0" hangingPunct="1">
                        <a:lnSpc>
                          <a:spcPct val="100000"/>
                        </a:lnSpc>
                        <a:spcBef>
                          <a:spcPts val="0"/>
                        </a:spcBef>
                        <a:spcAft>
                          <a:spcPts val="0"/>
                        </a:spcAft>
                        <a:buClrTx/>
                        <a:buSzPts val="800"/>
                        <a:buFont typeface="+mj-lt"/>
                        <a:buNone/>
                        <a:tabLst/>
                        <a:defRPr/>
                      </a:pPr>
                      <a:endParaRPr lang="en-US" sz="800" kern="1200" dirty="0" smtClean="0">
                        <a:solidFill>
                          <a:schemeClr val="tx1"/>
                        </a:solidFill>
                        <a:latin typeface="Work Sans" pitchFamily="2" charset="0"/>
                        <a:ea typeface="+mn-ea"/>
                        <a:cs typeface="+mn-cs"/>
                      </a:endParaRPr>
                    </a:p>
                    <a:p>
                      <a:pPr marL="0" marR="0" lvl="0" indent="0" algn="just" defTabSz="755934" rtl="0" eaLnBrk="1" fontAlgn="auto" latinLnBrk="0" hangingPunct="1">
                        <a:lnSpc>
                          <a:spcPct val="100000"/>
                        </a:lnSpc>
                        <a:spcBef>
                          <a:spcPts val="0"/>
                        </a:spcBef>
                        <a:spcAft>
                          <a:spcPts val="0"/>
                        </a:spcAft>
                        <a:buClrTx/>
                        <a:buSzPts val="800"/>
                        <a:buFont typeface="+mj-lt"/>
                        <a:buNone/>
                        <a:tabLst/>
                        <a:defRPr/>
                      </a:pPr>
                      <a:endParaRPr lang="en-US" sz="800" kern="1200" dirty="0" smtClean="0">
                        <a:solidFill>
                          <a:schemeClr val="tx1"/>
                        </a:solidFill>
                        <a:latin typeface="Work Sans" pitchFamily="2" charset="0"/>
                        <a:ea typeface="+mn-ea"/>
                        <a:cs typeface="+mn-cs"/>
                      </a:endParaRPr>
                    </a:p>
                    <a:p>
                      <a:pPr marL="0" marR="0" lvl="0" indent="0" algn="just" defTabSz="755934" rtl="0" eaLnBrk="1" fontAlgn="auto" latinLnBrk="0" hangingPunct="1">
                        <a:lnSpc>
                          <a:spcPct val="100000"/>
                        </a:lnSpc>
                        <a:spcBef>
                          <a:spcPts val="0"/>
                        </a:spcBef>
                        <a:spcAft>
                          <a:spcPts val="0"/>
                        </a:spcAft>
                        <a:buClrTx/>
                        <a:buSzPts val="800"/>
                        <a:buFont typeface="+mj-lt"/>
                        <a:buNone/>
                        <a:tabLst/>
                        <a:defRPr/>
                      </a:pPr>
                      <a:r>
                        <a:rPr lang="en-US" sz="800" kern="1200" dirty="0" smtClean="0">
                          <a:solidFill>
                            <a:schemeClr val="tx1"/>
                          </a:solidFill>
                          <a:latin typeface="Work Sans" pitchFamily="2" charset="0"/>
                          <a:ea typeface="+mn-ea"/>
                          <a:cs typeface="+mn-cs"/>
                        </a:rPr>
                        <a:t>Up to 12 months in the original unopened container stored between +10°C and +30°C. Frost-sensitive</a:t>
                      </a:r>
                      <a:endParaRPr lang="fr-FR" sz="800" kern="1200" dirty="0" smtClean="0">
                        <a:solidFill>
                          <a:schemeClr val="tx1"/>
                        </a:solidFill>
                        <a:latin typeface="Work Sans" pitchFamily="2" charset="0"/>
                        <a:ea typeface="+mn-ea"/>
                        <a:cs typeface="+mn-cs"/>
                      </a:endParaRPr>
                    </a:p>
                    <a:p>
                      <a:pPr marL="0" lvl="0" indent="0" algn="just">
                        <a:spcAft>
                          <a:spcPts val="0"/>
                        </a:spcAft>
                        <a:buSzPts val="800"/>
                        <a:buFont typeface="+mj-lt"/>
                        <a:buNone/>
                      </a:pPr>
                      <a:endParaRPr lang="en-GB" sz="800" kern="1200" dirty="0" smtClean="0">
                        <a:solidFill>
                          <a:schemeClr val="tx1"/>
                        </a:solidFill>
                        <a:latin typeface="Work Sans" pitchFamily="2" charset="0"/>
                        <a:ea typeface="+mn-ea"/>
                        <a:cs typeface="+mn-cs"/>
                      </a:endParaRPr>
                    </a:p>
                    <a:p>
                      <a:pPr marL="0" lvl="0" indent="0" algn="just">
                        <a:spcAft>
                          <a:spcPts val="0"/>
                        </a:spcAft>
                        <a:buSzPts val="800"/>
                        <a:buFont typeface="+mj-lt"/>
                        <a:buNone/>
                      </a:pPr>
                      <a:endParaRPr lang="en-GB" sz="500" dirty="0" smtClean="0">
                        <a:solidFill>
                          <a:srgbClr val="221E1F"/>
                        </a:solidFill>
                        <a:effectLst/>
                        <a:latin typeface="Work Sans" pitchFamily="2" charset="0"/>
                        <a:ea typeface="Times New Roman" panose="02020603050405020304" pitchFamily="18" charset="0"/>
                        <a:cs typeface="Minion Pro"/>
                      </a:endParaRPr>
                    </a:p>
                    <a:p>
                      <a:pPr marL="0" lvl="0" indent="0" algn="just">
                        <a:spcAft>
                          <a:spcPts val="0"/>
                        </a:spcAft>
                        <a:buSzPts val="800"/>
                        <a:buFont typeface="+mj-lt"/>
                        <a:buNone/>
                      </a:pPr>
                      <a:endParaRPr lang="en-GB" sz="500" dirty="0" smtClean="0">
                        <a:solidFill>
                          <a:srgbClr val="221E1F"/>
                        </a:solidFill>
                        <a:effectLst/>
                        <a:latin typeface="Work Sans" pitchFamily="2" charset="0"/>
                        <a:ea typeface="Times New Roman" panose="02020603050405020304" pitchFamily="18" charset="0"/>
                        <a:cs typeface="Minion Pro"/>
                      </a:endParaRPr>
                    </a:p>
                    <a:p>
                      <a:pPr marL="0" lvl="0" indent="0" algn="just">
                        <a:spcAft>
                          <a:spcPts val="0"/>
                        </a:spcAft>
                        <a:buSzPts val="800"/>
                        <a:buFont typeface="+mj-lt"/>
                        <a:buNone/>
                      </a:pPr>
                      <a:endParaRPr lang="en-GB" sz="500" dirty="0" smtClean="0">
                        <a:solidFill>
                          <a:srgbClr val="221E1F"/>
                        </a:solidFill>
                        <a:effectLst/>
                        <a:latin typeface="Work Sans" pitchFamily="2" charset="0"/>
                        <a:ea typeface="Times New Roman" panose="02020603050405020304" pitchFamily="18" charset="0"/>
                        <a:cs typeface="Minion Pro"/>
                      </a:endParaRPr>
                    </a:p>
                    <a:p>
                      <a:pPr marL="0" lvl="0" indent="0" algn="just">
                        <a:spcAft>
                          <a:spcPts val="0"/>
                        </a:spcAft>
                        <a:buSzPts val="800"/>
                        <a:buFont typeface="+mj-lt"/>
                        <a:buNone/>
                      </a:pPr>
                      <a:endParaRPr lang="en-GB" sz="500" dirty="0" smtClean="0">
                        <a:solidFill>
                          <a:srgbClr val="221E1F"/>
                        </a:solidFill>
                        <a:effectLst/>
                        <a:latin typeface="Work Sans" pitchFamily="2" charset="0"/>
                        <a:ea typeface="Times New Roman" panose="02020603050405020304" pitchFamily="18" charset="0"/>
                        <a:cs typeface="Minion Pro"/>
                      </a:endParaRPr>
                    </a:p>
                    <a:p>
                      <a:pPr marL="0" lvl="0" indent="0" algn="just">
                        <a:spcAft>
                          <a:spcPts val="0"/>
                        </a:spcAft>
                        <a:buSzPts val="800"/>
                        <a:buFont typeface="+mj-lt"/>
                        <a:buNone/>
                      </a:pPr>
                      <a:endParaRPr lang="en-GB" sz="500" dirty="0" smtClean="0">
                        <a:solidFill>
                          <a:srgbClr val="221E1F"/>
                        </a:solidFill>
                        <a:effectLst/>
                        <a:latin typeface="Work Sans" pitchFamily="2" charset="0"/>
                        <a:ea typeface="Times New Roman" panose="02020603050405020304" pitchFamily="18" charset="0"/>
                        <a:cs typeface="Minion Pro"/>
                      </a:endParaRPr>
                    </a:p>
                    <a:p>
                      <a:pPr marL="0" lvl="0" indent="0" algn="just">
                        <a:spcAft>
                          <a:spcPts val="0"/>
                        </a:spcAft>
                        <a:buSzPts val="800"/>
                        <a:buFont typeface="+mj-lt"/>
                        <a:buNone/>
                      </a:pPr>
                      <a:r>
                        <a:rPr lang="en-GB" sz="900" dirty="0" smtClean="0">
                          <a:solidFill>
                            <a:srgbClr val="221E1F"/>
                          </a:solidFill>
                          <a:effectLst/>
                          <a:latin typeface="Work Sans" pitchFamily="2" charset="0"/>
                          <a:ea typeface="Times New Roman" panose="02020603050405020304" pitchFamily="18" charset="0"/>
                          <a:cs typeface="Minion Pro"/>
                        </a:rPr>
                        <a:t>Clean tools and equipment with warm water immediately after use</a:t>
                      </a:r>
                      <a:r>
                        <a:rPr lang="en-GB" sz="900" dirty="0" smtClean="0">
                          <a:solidFill>
                            <a:srgbClr val="000000"/>
                          </a:solidFill>
                          <a:effectLst/>
                          <a:latin typeface="Work Sans" pitchFamily="2" charset="0"/>
                          <a:ea typeface="Times New Roman" panose="02020603050405020304" pitchFamily="18" charset="0"/>
                          <a:cs typeface="Minion Pro"/>
                        </a:rPr>
                        <a:t>. Remove any adhesive from the surface of the floor covering with a damp cloth.</a:t>
                      </a:r>
                      <a:endParaRPr lang="en-US" sz="800" b="1" dirty="0" smtClean="0">
                        <a:latin typeface="Work Sans" pitchFamily="2" charset="0"/>
                      </a:endParaRPr>
                    </a:p>
                    <a:p>
                      <a:endParaRPr lang="en-US" sz="800" b="0" dirty="0"/>
                    </a:p>
                    <a:p>
                      <a:endParaRPr lang="en-US" sz="800" b="1" dirty="0"/>
                    </a:p>
                    <a:p>
                      <a:endParaRPr lang="fr-FR" sz="900" dirty="0"/>
                    </a:p>
                    <a:p>
                      <a:endParaRPr lang="fr-FR" dirty="0"/>
                    </a:p>
                    <a:p>
                      <a:endParaRPr lang="fr-FR" sz="800" dirty="0"/>
                    </a:p>
                    <a:p>
                      <a:endParaRPr lang="fr-FR" sz="800" dirty="0"/>
                    </a:p>
                    <a:p>
                      <a:endParaRPr lang="fr-FR" sz="800" dirty="0"/>
                    </a:p>
                    <a:p>
                      <a:endParaRPr lang="fr-FR" sz="800" dirty="0"/>
                    </a:p>
                    <a:p>
                      <a:endParaRPr lang="fr-FR" sz="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91031">
                <a:tc rowSpan="5">
                  <a:txBody>
                    <a:bodyPr/>
                    <a:lstStyle/>
                    <a:p>
                      <a:pPr marL="0" algn="just" defTabSz="755934" rtl="0" eaLnBrk="1" latinLnBrk="0" hangingPunct="1">
                        <a:lnSpc>
                          <a:spcPct val="100000"/>
                        </a:lnSpc>
                        <a:spcBef>
                          <a:spcPts val="0"/>
                        </a:spcBef>
                        <a:spcAft>
                          <a:spcPts val="0"/>
                        </a:spcAft>
                      </a:pPr>
                      <a:endParaRPr lang="fr-FR" sz="800" kern="1200" dirty="0">
                        <a:solidFill>
                          <a:schemeClr val="tx1"/>
                        </a:solidFill>
                        <a:latin typeface="+mn-lt"/>
                        <a:ea typeface="Calibri" panose="020F0502020204030204" pitchFamily="34" charset="0"/>
                        <a:cs typeface="Times New Roman" panose="02020603050405020304" pitchFamily="18" charset="0"/>
                      </a:endParaRPr>
                    </a:p>
                    <a:p>
                      <a:pPr marL="0" marR="0" lvl="0" indent="0" algn="just" defTabSz="755934" rtl="0" eaLnBrk="1" fontAlgn="auto" latinLnBrk="0" hangingPunct="1">
                        <a:lnSpc>
                          <a:spcPct val="100000"/>
                        </a:lnSpc>
                        <a:spcBef>
                          <a:spcPts val="0"/>
                        </a:spcBef>
                        <a:spcAft>
                          <a:spcPts val="0"/>
                        </a:spcAft>
                        <a:buClrTx/>
                        <a:buSzTx/>
                        <a:buFontTx/>
                        <a:buNone/>
                        <a:tabLst/>
                        <a:defRPr/>
                      </a:pPr>
                      <a:r>
                        <a:rPr lang="fr-FR" sz="1100" b="1" dirty="0" smtClean="0">
                          <a:solidFill>
                            <a:srgbClr val="81BB26"/>
                          </a:solidFill>
                          <a:latin typeface="Work Sans" pitchFamily="2" charset="0"/>
                        </a:rPr>
                        <a:t>PREPARATION</a:t>
                      </a:r>
                      <a:endParaRPr lang="fr-FR" sz="1100" b="1" dirty="0">
                        <a:solidFill>
                          <a:srgbClr val="81BB26"/>
                        </a:solidFill>
                        <a:latin typeface="Work Sans" pitchFamily="2" charset="0"/>
                      </a:endParaRPr>
                    </a:p>
                    <a:p>
                      <a:pPr marL="0" marR="0" lvl="0" indent="0" algn="just" defTabSz="755934" rtl="0" eaLnBrk="1" fontAlgn="auto" latinLnBrk="0" hangingPunct="1">
                        <a:lnSpc>
                          <a:spcPct val="100000"/>
                        </a:lnSpc>
                        <a:spcBef>
                          <a:spcPts val="0"/>
                        </a:spcBef>
                        <a:spcAft>
                          <a:spcPts val="0"/>
                        </a:spcAft>
                        <a:buClrTx/>
                        <a:buSzTx/>
                        <a:buFontTx/>
                        <a:buNone/>
                        <a:tabLst/>
                        <a:defRPr/>
                      </a:pPr>
                      <a:endParaRPr lang="fr-FR" sz="500" b="1" dirty="0" smtClean="0">
                        <a:solidFill>
                          <a:srgbClr val="81BB26"/>
                        </a:solidFill>
                        <a:latin typeface="Work Sans" pitchFamily="2" charset="0"/>
                        <a:ea typeface="Calibri" panose="020F0502020204030204" pitchFamily="34" charset="0"/>
                        <a:cs typeface="Times New Roman" panose="02020603050405020304" pitchFamily="18" charset="0"/>
                      </a:endParaRPr>
                    </a:p>
                    <a:p>
                      <a:pPr algn="just">
                        <a:spcAft>
                          <a:spcPts val="0"/>
                        </a:spcAft>
                      </a:pPr>
                      <a:r>
                        <a:rPr lang="en-US" sz="900" b="1" dirty="0" smtClean="0">
                          <a:solidFill>
                            <a:srgbClr val="000000"/>
                          </a:solidFill>
                          <a:effectLst/>
                          <a:latin typeface="Work Sans" pitchFamily="2" charset="0"/>
                          <a:ea typeface="Times New Roman" panose="02020603050405020304" pitchFamily="18" charset="0"/>
                          <a:cs typeface="Minion Pro"/>
                        </a:rPr>
                        <a:t>Subfloor:</a:t>
                      </a:r>
                      <a:endParaRPr lang="en-US" sz="900" dirty="0" smtClean="0">
                        <a:solidFill>
                          <a:srgbClr val="000000"/>
                        </a:solidFill>
                        <a:effectLst/>
                        <a:latin typeface="Work Sans" pitchFamily="2" charset="0"/>
                        <a:ea typeface="Times New Roman" panose="02020603050405020304" pitchFamily="18" charset="0"/>
                        <a:cs typeface="Minion Pro"/>
                      </a:endParaRPr>
                    </a:p>
                    <a:p>
                      <a:pPr marL="0" lvl="0" indent="0" algn="just">
                        <a:spcAft>
                          <a:spcPts val="0"/>
                        </a:spcAft>
                        <a:buSzPts val="800"/>
                        <a:buFont typeface="+mj-lt"/>
                        <a:buNone/>
                      </a:pPr>
                      <a:r>
                        <a:rPr lang="en-GB" sz="900" dirty="0" smtClean="0">
                          <a:solidFill>
                            <a:srgbClr val="000000"/>
                          </a:solidFill>
                          <a:effectLst/>
                          <a:latin typeface="Work Sans" pitchFamily="2" charset="0"/>
                          <a:ea typeface="Times New Roman" panose="02020603050405020304" pitchFamily="18" charset="0"/>
                          <a:cs typeface="Minion Pro"/>
                        </a:rPr>
                        <a:t>Ensure the subfloor is in accordance with building standards.</a:t>
                      </a:r>
                      <a:r>
                        <a:rPr lang="en-GB" sz="900" baseline="0" dirty="0" smtClean="0">
                          <a:solidFill>
                            <a:srgbClr val="000000"/>
                          </a:solidFill>
                          <a:effectLst/>
                          <a:latin typeface="Work Sans" pitchFamily="2" charset="0"/>
                          <a:ea typeface="Times New Roman" panose="02020603050405020304" pitchFamily="18" charset="0"/>
                          <a:cs typeface="Minion Pro"/>
                        </a:rPr>
                        <a:t> Subfloors must be </a:t>
                      </a:r>
                      <a:r>
                        <a:rPr lang="en-GB" sz="900" dirty="0" smtClean="0">
                          <a:solidFill>
                            <a:srgbClr val="000000"/>
                          </a:solidFill>
                          <a:effectLst/>
                          <a:latin typeface="Work Sans" pitchFamily="2" charset="0"/>
                          <a:ea typeface="Times New Roman" panose="02020603050405020304" pitchFamily="18" charset="0"/>
                          <a:cs typeface="Minion Pro"/>
                        </a:rPr>
                        <a:t>clean, sound, dry (&lt;75%RH), and free from contaminants </a:t>
                      </a:r>
                      <a:r>
                        <a:rPr lang="en-US" sz="900" b="0" i="0" u="none" strike="noStrike" baseline="0" dirty="0" smtClean="0">
                          <a:solidFill>
                            <a:schemeClr val="tx1"/>
                          </a:solidFill>
                          <a:latin typeface="Work Sans" pitchFamily="2" charset="0"/>
                        </a:rPr>
                        <a:t>that may impair adhesion e.g. dust, grease, paint, plaster, polish, water softenable adhesive etc. </a:t>
                      </a:r>
                    </a:p>
                    <a:p>
                      <a:pPr marL="0" marR="0" lvl="0" indent="0" algn="just" defTabSz="755934" rtl="0" eaLnBrk="1" fontAlgn="auto" latinLnBrk="0" hangingPunct="1">
                        <a:lnSpc>
                          <a:spcPct val="100000"/>
                        </a:lnSpc>
                        <a:spcBef>
                          <a:spcPts val="0"/>
                        </a:spcBef>
                        <a:spcAft>
                          <a:spcPts val="0"/>
                        </a:spcAft>
                        <a:buClrTx/>
                        <a:buSzTx/>
                        <a:buFontTx/>
                        <a:buNone/>
                        <a:tabLst/>
                        <a:defRPr/>
                      </a:pPr>
                      <a:endParaRPr lang="fr-FR" sz="500" b="1" dirty="0">
                        <a:solidFill>
                          <a:srgbClr val="81BB26"/>
                        </a:solidFill>
                        <a:latin typeface="Work Sans" pitchFamily="2" charset="0"/>
                        <a:ea typeface="Calibri" panose="020F0502020204030204" pitchFamily="34" charset="0"/>
                        <a:cs typeface="Times New Roman" panose="02020603050405020304" pitchFamily="18" charset="0"/>
                      </a:endParaRPr>
                    </a:p>
                    <a:p>
                      <a:endParaRPr lang="en-US" sz="900" kern="1200" dirty="0" smtClean="0">
                        <a:solidFill>
                          <a:schemeClr val="tx1"/>
                        </a:solidFill>
                        <a:latin typeface="Work Sans" pitchFamily="2" charset="0"/>
                        <a:ea typeface="Calibri" panose="020F0502020204030204" pitchFamily="34" charset="0"/>
                        <a:cs typeface="Times New Roman" panose="02020603050405020304" pitchFamily="18" charset="0"/>
                      </a:endParaRPr>
                    </a:p>
                    <a:p>
                      <a:pPr marL="0" indent="0">
                        <a:buNone/>
                      </a:pPr>
                      <a:r>
                        <a:rPr lang="en-US" sz="900" kern="1200" dirty="0" smtClean="0">
                          <a:solidFill>
                            <a:schemeClr val="tx1"/>
                          </a:solidFill>
                          <a:latin typeface="Work Sans" pitchFamily="2" charset="0"/>
                          <a:ea typeface="Calibri" panose="020F0502020204030204" pitchFamily="34" charset="0"/>
                          <a:cs typeface="Times New Roman" panose="02020603050405020304" pitchFamily="18" charset="0"/>
                        </a:rPr>
                        <a:t>For subfloors that are not sufficiently smooth or require height build up to receive the particular floor covering being bonded, an application of a suitable Bostik self-levelling compound and primer system is recommended. Please consult Technical Services for advice on specific products and subfloors.</a:t>
                      </a:r>
                    </a:p>
                    <a:p>
                      <a:pPr marL="228600" indent="-228600">
                        <a:buAutoNum type="arabicPeriod" startAt="5"/>
                      </a:pPr>
                      <a:endParaRPr lang="en-US" sz="900" kern="1200" dirty="0" smtClean="0">
                        <a:solidFill>
                          <a:schemeClr val="tx1"/>
                        </a:solidFill>
                        <a:latin typeface="Work Sans" pitchFamily="2" charset="0"/>
                        <a:ea typeface="Calibri" panose="020F0502020204030204" pitchFamily="34" charset="0"/>
                        <a:cs typeface="Times New Roman" panose="02020603050405020304" pitchFamily="18" charset="0"/>
                      </a:endParaRPr>
                    </a:p>
                    <a:p>
                      <a:pPr marL="0" indent="0">
                        <a:buNone/>
                      </a:pPr>
                      <a:r>
                        <a:rPr lang="en-US" sz="900" kern="1200" dirty="0" smtClean="0">
                          <a:solidFill>
                            <a:schemeClr val="tx1"/>
                          </a:solidFill>
                          <a:latin typeface="Work Sans" pitchFamily="2" charset="0"/>
                          <a:ea typeface="Calibri" panose="020F0502020204030204" pitchFamily="34" charset="0"/>
                          <a:cs typeface="Times New Roman" panose="02020603050405020304" pitchFamily="18" charset="0"/>
                        </a:rPr>
                        <a:t>Very absorbent subfloors such as open textured screeds and plywood should be primed prior to applying adhesive, with a suitable Bostik primer. Priming reduces over-absorption of the adhesive into the substrate, giving a good working time and strong adhesive bond. </a:t>
                      </a:r>
                    </a:p>
                    <a:p>
                      <a:pPr marL="0" indent="0">
                        <a:buNone/>
                      </a:pPr>
                      <a:endParaRPr lang="en-US" sz="900" kern="1200" dirty="0" smtClean="0">
                        <a:solidFill>
                          <a:schemeClr val="tx1"/>
                        </a:solidFill>
                        <a:latin typeface="Work Sans" pitchFamily="2" charset="0"/>
                        <a:ea typeface="Calibri" panose="020F0502020204030204" pitchFamily="34" charset="0"/>
                        <a:cs typeface="Times New Roman" panose="02020603050405020304" pitchFamily="18" charset="0"/>
                      </a:endParaRPr>
                    </a:p>
                    <a:p>
                      <a:pPr marL="0" indent="0">
                        <a:buNone/>
                      </a:pPr>
                      <a:r>
                        <a:rPr lang="en-US" sz="900" kern="1200" dirty="0" smtClean="0">
                          <a:solidFill>
                            <a:schemeClr val="tx1"/>
                          </a:solidFill>
                          <a:latin typeface="Work Sans" pitchFamily="2" charset="0"/>
                          <a:ea typeface="Calibri" panose="020F0502020204030204" pitchFamily="34" charset="0"/>
                          <a:cs typeface="Times New Roman" panose="02020603050405020304" pitchFamily="18" charset="0"/>
                        </a:rPr>
                        <a:t>Before applying any adhesive, ensure the substrate is dry and dust free.</a:t>
                      </a:r>
                    </a:p>
                    <a:p>
                      <a:pPr marL="0" indent="0">
                        <a:buNone/>
                      </a:pPr>
                      <a:endParaRPr lang="en-US" sz="900" kern="1200" dirty="0" smtClean="0">
                        <a:solidFill>
                          <a:schemeClr val="tx1"/>
                        </a:solidFill>
                        <a:latin typeface="Work Sans" pitchFamily="2" charset="0"/>
                        <a:ea typeface="Calibri" panose="020F0502020204030204" pitchFamily="34" charset="0"/>
                        <a:cs typeface="Times New Roman" panose="02020603050405020304" pitchFamily="18" charset="0"/>
                      </a:endParaRPr>
                    </a:p>
                    <a:p>
                      <a:pPr algn="just">
                        <a:spcAft>
                          <a:spcPts val="0"/>
                        </a:spcAft>
                      </a:pPr>
                      <a:r>
                        <a:rPr lang="en-US" sz="900" b="1" dirty="0" smtClean="0">
                          <a:solidFill>
                            <a:srgbClr val="000000"/>
                          </a:solidFill>
                          <a:effectLst/>
                          <a:latin typeface="Work Sans" pitchFamily="2" charset="0"/>
                          <a:ea typeface="Times New Roman" panose="02020603050405020304" pitchFamily="18" charset="0"/>
                          <a:cs typeface="Minion Pro"/>
                        </a:rPr>
                        <a:t>Underfloor heating systems:</a:t>
                      </a:r>
                      <a:endParaRPr lang="en-US" sz="1400" dirty="0" smtClean="0">
                        <a:solidFill>
                          <a:srgbClr val="000000"/>
                        </a:solidFill>
                        <a:effectLst/>
                        <a:latin typeface="Work Sans" pitchFamily="2" charset="0"/>
                        <a:ea typeface="Times New Roman" panose="02020603050405020304" pitchFamily="18" charset="0"/>
                        <a:cs typeface="Minion Pro"/>
                      </a:endParaRPr>
                    </a:p>
                    <a:p>
                      <a:pPr marL="0" lvl="0" indent="0" algn="just">
                        <a:spcAft>
                          <a:spcPts val="0"/>
                        </a:spcAft>
                        <a:buSzPts val="800"/>
                        <a:buFont typeface="+mj-lt"/>
                        <a:buNone/>
                      </a:pPr>
                      <a:r>
                        <a:rPr lang="en-GB" sz="900" dirty="0" smtClean="0">
                          <a:solidFill>
                            <a:srgbClr val="000000"/>
                          </a:solidFill>
                          <a:effectLst/>
                          <a:latin typeface="Work Sans" pitchFamily="2" charset="0"/>
                          <a:ea typeface="Times New Roman" panose="02020603050405020304" pitchFamily="18" charset="0"/>
                          <a:cs typeface="Minion Pro"/>
                        </a:rPr>
                        <a:t>Underfloor heating systems must be switched off for 48 hours before installation. </a:t>
                      </a:r>
                      <a:r>
                        <a:rPr lang="en-GB" sz="900" dirty="0" smtClean="0">
                          <a:solidFill>
                            <a:schemeClr val="accent6">
                              <a:lumMod val="50000"/>
                            </a:schemeClr>
                          </a:solidFill>
                          <a:effectLst/>
                          <a:latin typeface="Work Sans" pitchFamily="2" charset="0"/>
                          <a:ea typeface="Times New Roman" panose="02020603050405020304" pitchFamily="18" charset="0"/>
                          <a:cs typeface="Minion Pro"/>
                        </a:rPr>
                        <a:t>Wait 7 days </a:t>
                      </a:r>
                      <a:r>
                        <a:rPr lang="en-GB" sz="900" dirty="0" smtClean="0">
                          <a:solidFill>
                            <a:srgbClr val="000000"/>
                          </a:solidFill>
                          <a:effectLst/>
                          <a:latin typeface="Work Sans" pitchFamily="2" charset="0"/>
                          <a:ea typeface="Times New Roman" panose="02020603050405020304" pitchFamily="18" charset="0"/>
                          <a:cs typeface="Minion Pro"/>
                        </a:rPr>
                        <a:t>after installation before gradually turning up underfloor heating.</a:t>
                      </a:r>
                      <a:endParaRPr lang="en-US" sz="1400" dirty="0" smtClean="0">
                        <a:solidFill>
                          <a:srgbClr val="000000"/>
                        </a:solidFill>
                        <a:effectLst/>
                        <a:latin typeface="Work Sans" pitchFamily="2" charset="0"/>
                        <a:ea typeface="Times New Roman" panose="02020603050405020304" pitchFamily="18" charset="0"/>
                        <a:cs typeface="Minion Pro"/>
                      </a:endParaRPr>
                    </a:p>
                    <a:p>
                      <a:pPr algn="just">
                        <a:lnSpc>
                          <a:spcPct val="100000"/>
                        </a:lnSpc>
                        <a:spcBef>
                          <a:spcPts val="0"/>
                        </a:spcBef>
                        <a:spcAft>
                          <a:spcPts val="0"/>
                        </a:spcAft>
                      </a:pPr>
                      <a:endParaRPr lang="fr-FR" sz="900" dirty="0">
                        <a:latin typeface="Work Sans" pitchFamily="2" charset="0"/>
                        <a:ea typeface="Calibri" panose="020F0502020204030204" pitchFamily="34" charset="0"/>
                        <a:cs typeface="Times New Roman" panose="02020603050405020304" pitchFamily="18" charset="0"/>
                      </a:endParaRPr>
                    </a:p>
                    <a:p>
                      <a:pPr marL="0" marR="0" lvl="0" indent="0" algn="just" defTabSz="755934" rtl="0" eaLnBrk="1" fontAlgn="auto" latinLnBrk="0" hangingPunct="1">
                        <a:lnSpc>
                          <a:spcPct val="100000"/>
                        </a:lnSpc>
                        <a:spcBef>
                          <a:spcPts val="0"/>
                        </a:spcBef>
                        <a:spcAft>
                          <a:spcPts val="0"/>
                        </a:spcAft>
                        <a:buClrTx/>
                        <a:buSzTx/>
                        <a:buFontTx/>
                        <a:buNone/>
                        <a:tabLst/>
                        <a:defRPr/>
                      </a:pPr>
                      <a:r>
                        <a:rPr lang="fr-FR" sz="1100" b="1" dirty="0" smtClean="0">
                          <a:solidFill>
                            <a:srgbClr val="81BB26"/>
                          </a:solidFill>
                          <a:latin typeface="Work Sans" pitchFamily="2" charset="0"/>
                          <a:ea typeface="Calibri" panose="020F0502020204030204" pitchFamily="34" charset="0"/>
                          <a:cs typeface="Times New Roman" panose="02020603050405020304" pitchFamily="18" charset="0"/>
                        </a:rPr>
                        <a:t>APPLICATION</a:t>
                      </a:r>
                    </a:p>
                    <a:p>
                      <a:pPr marL="0" lvl="0" indent="0" algn="just">
                        <a:spcAft>
                          <a:spcPts val="0"/>
                        </a:spcAft>
                        <a:buSzPts val="800"/>
                        <a:buFont typeface="+mj-lt"/>
                        <a:buNone/>
                      </a:pPr>
                      <a:endParaRPr lang="en-GB" sz="500" kern="1200" dirty="0" smtClean="0">
                        <a:solidFill>
                          <a:schemeClr val="tx1"/>
                        </a:solidFill>
                        <a:latin typeface="Work Sans" pitchFamily="2" charset="0"/>
                        <a:ea typeface="+mn-ea"/>
                        <a:cs typeface="+mn-cs"/>
                      </a:endParaRPr>
                    </a:p>
                    <a:p>
                      <a:pPr marL="0" lvl="0" indent="0" algn="just">
                        <a:spcAft>
                          <a:spcPts val="0"/>
                        </a:spcAft>
                        <a:buSzPts val="800"/>
                        <a:buFont typeface="+mj-lt"/>
                        <a:buNone/>
                      </a:pPr>
                      <a:r>
                        <a:rPr lang="en-GB" sz="900" kern="1200" dirty="0" smtClean="0">
                          <a:solidFill>
                            <a:schemeClr val="tx1"/>
                          </a:solidFill>
                          <a:latin typeface="Work Sans" pitchFamily="2" charset="0"/>
                          <a:ea typeface="+mn-ea"/>
                          <a:cs typeface="+mn-cs"/>
                        </a:rPr>
                        <a:t>Select appropriate trowel size and application method for the floor covering and apply the adhesive evenly onto the subfloor, holding the trowel at an angle of 60°. Leave the adhesive for the appropriate open time</a:t>
                      </a:r>
                      <a:r>
                        <a:rPr lang="en-GB" sz="900" kern="1200" dirty="0" smtClean="0">
                          <a:solidFill>
                            <a:schemeClr val="tx1"/>
                          </a:solidFill>
                          <a:latin typeface="+mn-lt"/>
                          <a:ea typeface="+mn-ea"/>
                          <a:cs typeface="+mn-cs"/>
                        </a:rPr>
                        <a:t>.</a:t>
                      </a:r>
                    </a:p>
                    <a:p>
                      <a:pPr marL="0" lvl="0" indent="0" algn="just">
                        <a:spcAft>
                          <a:spcPts val="0"/>
                        </a:spcAft>
                        <a:buSzPts val="800"/>
                        <a:buFont typeface="+mj-lt"/>
                        <a:buNone/>
                      </a:pPr>
                      <a:endParaRPr lang="en-GB" sz="900" kern="1200" dirty="0" smtClean="0">
                        <a:solidFill>
                          <a:schemeClr val="tx1"/>
                        </a:solidFill>
                        <a:latin typeface="+mn-lt"/>
                        <a:ea typeface="+mn-ea"/>
                        <a:cs typeface="+mn-cs"/>
                      </a:endParaRPr>
                    </a:p>
                    <a:p>
                      <a:pPr marL="0" lvl="0" indent="0" algn="just">
                        <a:spcAft>
                          <a:spcPts val="0"/>
                        </a:spcAft>
                        <a:buSzPts val="800"/>
                        <a:buFont typeface="+mj-lt"/>
                        <a:buNone/>
                      </a:pPr>
                      <a:endParaRPr lang="en-GB" sz="900" kern="1200" dirty="0" smtClean="0">
                        <a:solidFill>
                          <a:schemeClr val="tx1"/>
                        </a:solidFill>
                        <a:latin typeface="+mn-lt"/>
                        <a:ea typeface="+mn-ea"/>
                        <a:cs typeface="+mn-cs"/>
                      </a:endParaRPr>
                    </a:p>
                    <a:p>
                      <a:pPr marL="0" lvl="0" indent="0" algn="just">
                        <a:spcAft>
                          <a:spcPts val="0"/>
                        </a:spcAft>
                        <a:buSzPts val="800"/>
                        <a:buFont typeface="+mj-lt"/>
                        <a:buNone/>
                      </a:pPr>
                      <a:endParaRPr lang="en-GB" sz="900" kern="1200" dirty="0" smtClean="0">
                        <a:solidFill>
                          <a:schemeClr val="tx1"/>
                        </a:solidFill>
                        <a:latin typeface="+mn-lt"/>
                        <a:ea typeface="+mn-ea"/>
                        <a:cs typeface="+mn-cs"/>
                      </a:endParaRPr>
                    </a:p>
                    <a:p>
                      <a:pPr marL="0" lvl="0" indent="0" algn="just">
                        <a:spcAft>
                          <a:spcPts val="0"/>
                        </a:spcAft>
                        <a:buSzPts val="800"/>
                        <a:buFont typeface="+mj-lt"/>
                        <a:buNone/>
                      </a:pPr>
                      <a:endParaRPr lang="en-GB" sz="900" kern="1200" dirty="0" smtClean="0">
                        <a:solidFill>
                          <a:schemeClr val="tx1"/>
                        </a:solidFill>
                        <a:latin typeface="+mn-lt"/>
                        <a:ea typeface="+mn-ea"/>
                        <a:cs typeface="+mn-cs"/>
                      </a:endParaRPr>
                    </a:p>
                    <a:p>
                      <a:pPr marL="0" lvl="0" indent="0" algn="just">
                        <a:spcAft>
                          <a:spcPts val="0"/>
                        </a:spcAft>
                        <a:buSzPts val="800"/>
                        <a:buFont typeface="+mj-lt"/>
                        <a:buNone/>
                      </a:pPr>
                      <a:endParaRPr lang="en-GB" sz="900" kern="1200" dirty="0" smtClean="0">
                        <a:solidFill>
                          <a:schemeClr val="tx1"/>
                        </a:solidFill>
                        <a:latin typeface="+mn-lt"/>
                        <a:ea typeface="+mn-ea"/>
                        <a:cs typeface="+mn-cs"/>
                      </a:endParaRPr>
                    </a:p>
                    <a:p>
                      <a:pPr marL="0" lvl="0" indent="0" algn="just">
                        <a:spcAft>
                          <a:spcPts val="0"/>
                        </a:spcAft>
                        <a:buSzPts val="800"/>
                        <a:buFont typeface="+mj-lt"/>
                        <a:buNone/>
                      </a:pPr>
                      <a:endParaRPr lang="en-GB" sz="900" kern="1200" dirty="0" smtClean="0">
                        <a:solidFill>
                          <a:schemeClr val="tx1"/>
                        </a:solidFill>
                        <a:latin typeface="+mn-lt"/>
                        <a:ea typeface="+mn-ea"/>
                        <a:cs typeface="+mn-cs"/>
                      </a:endParaRPr>
                    </a:p>
                    <a:p>
                      <a:pPr marL="0" lvl="0" indent="0" algn="just">
                        <a:spcAft>
                          <a:spcPts val="0"/>
                        </a:spcAft>
                        <a:buSzPts val="800"/>
                        <a:buFont typeface="+mj-lt"/>
                        <a:buNone/>
                      </a:pPr>
                      <a:endParaRPr lang="en-GB" sz="900" kern="1200" dirty="0" smtClean="0">
                        <a:solidFill>
                          <a:schemeClr val="tx1"/>
                        </a:solidFill>
                        <a:latin typeface="+mn-lt"/>
                        <a:ea typeface="+mn-ea"/>
                        <a:cs typeface="+mn-cs"/>
                      </a:endParaRPr>
                    </a:p>
                    <a:p>
                      <a:pPr marL="0" lvl="0" indent="0" algn="just">
                        <a:spcAft>
                          <a:spcPts val="0"/>
                        </a:spcAft>
                        <a:buSzPts val="800"/>
                        <a:buFont typeface="+mj-lt"/>
                        <a:buNone/>
                      </a:pPr>
                      <a:endParaRPr lang="en-GB" sz="900" kern="1200" dirty="0" smtClean="0">
                        <a:solidFill>
                          <a:schemeClr val="tx1"/>
                        </a:solidFill>
                        <a:latin typeface="+mn-lt"/>
                        <a:ea typeface="+mn-ea"/>
                        <a:cs typeface="+mn-cs"/>
                      </a:endParaRPr>
                    </a:p>
                    <a:p>
                      <a:pPr marL="0" lvl="0" indent="0" algn="just">
                        <a:spcAft>
                          <a:spcPts val="0"/>
                        </a:spcAft>
                        <a:buSzPts val="800"/>
                        <a:buFont typeface="+mj-lt"/>
                        <a:buNone/>
                      </a:pPr>
                      <a:endParaRPr lang="en-GB" sz="900" kern="1200" dirty="0" smtClean="0">
                        <a:solidFill>
                          <a:schemeClr val="tx1"/>
                        </a:solidFill>
                        <a:latin typeface="+mn-lt"/>
                        <a:ea typeface="+mn-ea"/>
                        <a:cs typeface="+mn-cs"/>
                      </a:endParaRPr>
                    </a:p>
                    <a:p>
                      <a:pPr marL="0" lvl="0" indent="0" algn="just">
                        <a:spcAft>
                          <a:spcPts val="0"/>
                        </a:spcAft>
                        <a:buSzPts val="800"/>
                        <a:buFont typeface="+mj-lt"/>
                        <a:buNone/>
                      </a:pPr>
                      <a:endParaRPr lang="en-GB" sz="900" kern="1200" dirty="0" smtClean="0">
                        <a:solidFill>
                          <a:schemeClr val="tx1"/>
                        </a:solidFill>
                        <a:latin typeface="+mn-lt"/>
                        <a:ea typeface="+mn-ea"/>
                        <a:cs typeface="+mn-cs"/>
                      </a:endParaRPr>
                    </a:p>
                    <a:p>
                      <a:pPr marL="0" lvl="0" indent="0" algn="just">
                        <a:spcAft>
                          <a:spcPts val="0"/>
                        </a:spcAft>
                        <a:buSzPts val="800"/>
                        <a:buFont typeface="+mj-lt"/>
                        <a:buNone/>
                      </a:pPr>
                      <a:endParaRPr lang="en-GB" sz="900" kern="1200" dirty="0" smtClean="0">
                        <a:solidFill>
                          <a:schemeClr val="tx1"/>
                        </a:solidFill>
                        <a:latin typeface="+mn-lt"/>
                        <a:ea typeface="+mn-ea"/>
                        <a:cs typeface="+mn-cs"/>
                      </a:endParaRPr>
                    </a:p>
                    <a:p>
                      <a:pPr marL="0" lvl="0" indent="0" algn="just">
                        <a:spcAft>
                          <a:spcPts val="0"/>
                        </a:spcAft>
                        <a:buSzPts val="800"/>
                        <a:buFont typeface="+mj-lt"/>
                        <a:buNone/>
                      </a:pPr>
                      <a:endParaRPr lang="en-GB" sz="900" kern="1200" dirty="0" smtClean="0">
                        <a:solidFill>
                          <a:schemeClr val="tx1"/>
                        </a:solidFill>
                        <a:latin typeface="+mn-lt"/>
                        <a:ea typeface="+mn-ea"/>
                        <a:cs typeface="+mn-cs"/>
                      </a:endParaRPr>
                    </a:p>
                    <a:p>
                      <a:pPr marL="0" lvl="0" indent="0" algn="just">
                        <a:spcAft>
                          <a:spcPts val="0"/>
                        </a:spcAft>
                        <a:buSzPts val="800"/>
                        <a:buFont typeface="+mj-lt"/>
                        <a:buNone/>
                      </a:pPr>
                      <a:endParaRPr lang="en-GB" sz="900" kern="1200" dirty="0" smtClean="0">
                        <a:solidFill>
                          <a:schemeClr val="tx1"/>
                        </a:solidFill>
                        <a:latin typeface="+mn-lt"/>
                        <a:ea typeface="+mn-ea"/>
                        <a:cs typeface="+mn-cs"/>
                      </a:endParaRPr>
                    </a:p>
                    <a:p>
                      <a:pPr marL="0" lvl="0" indent="0" algn="just">
                        <a:spcAft>
                          <a:spcPts val="0"/>
                        </a:spcAft>
                        <a:buSzPts val="800"/>
                        <a:buFont typeface="+mj-lt"/>
                        <a:buNone/>
                      </a:pPr>
                      <a:endParaRPr lang="en-GB" sz="900" kern="1200" dirty="0" smtClean="0">
                        <a:solidFill>
                          <a:schemeClr val="tx1"/>
                        </a:solidFill>
                        <a:latin typeface="+mn-lt"/>
                        <a:ea typeface="+mn-ea"/>
                        <a:cs typeface="+mn-cs"/>
                      </a:endParaRPr>
                    </a:p>
                    <a:p>
                      <a:pPr marL="0" lvl="0" indent="0" algn="just">
                        <a:spcAft>
                          <a:spcPts val="0"/>
                        </a:spcAft>
                        <a:buSzPts val="800"/>
                        <a:buFont typeface="+mj-lt"/>
                        <a:buNone/>
                      </a:pPr>
                      <a:endParaRPr lang="en-GB" sz="900" kern="1200" dirty="0" smtClean="0">
                        <a:solidFill>
                          <a:schemeClr val="tx1"/>
                        </a:solidFill>
                        <a:latin typeface="+mn-lt"/>
                        <a:ea typeface="+mn-ea"/>
                        <a:cs typeface="+mn-cs"/>
                      </a:endParaRPr>
                    </a:p>
                    <a:p>
                      <a:pPr marL="0" lvl="0" indent="0" algn="just">
                        <a:spcAft>
                          <a:spcPts val="0"/>
                        </a:spcAft>
                        <a:buSzPts val="800"/>
                        <a:buFont typeface="+mj-lt"/>
                        <a:buNone/>
                      </a:pPr>
                      <a:endParaRPr lang="en-GB" sz="900" kern="1200" dirty="0" smtClean="0">
                        <a:solidFill>
                          <a:schemeClr val="tx1"/>
                        </a:solidFill>
                        <a:latin typeface="+mn-lt"/>
                        <a:ea typeface="+mn-ea"/>
                        <a:cs typeface="+mn-cs"/>
                      </a:endParaRPr>
                    </a:p>
                    <a:p>
                      <a:pPr marL="0" lvl="0" indent="0" algn="just">
                        <a:spcAft>
                          <a:spcPts val="0"/>
                        </a:spcAft>
                        <a:buSzPts val="800"/>
                        <a:buFont typeface="+mj-lt"/>
                        <a:buNone/>
                      </a:pPr>
                      <a:endParaRPr lang="en-GB" sz="900" kern="1200" dirty="0" smtClean="0">
                        <a:solidFill>
                          <a:schemeClr val="tx1"/>
                        </a:solidFill>
                        <a:latin typeface="+mn-lt"/>
                        <a:ea typeface="+mn-ea"/>
                        <a:cs typeface="+mn-cs"/>
                      </a:endParaRPr>
                    </a:p>
                    <a:p>
                      <a:pPr marL="0" lvl="0" indent="0" algn="just">
                        <a:spcAft>
                          <a:spcPts val="0"/>
                        </a:spcAft>
                        <a:buSzPts val="800"/>
                        <a:buFont typeface="+mj-lt"/>
                        <a:buNone/>
                      </a:pPr>
                      <a:r>
                        <a:rPr lang="en-GB" sz="900" kern="1200" dirty="0" smtClean="0">
                          <a:solidFill>
                            <a:schemeClr val="tx1"/>
                          </a:solidFill>
                          <a:latin typeface="Work Sans" pitchFamily="2" charset="0"/>
                          <a:ea typeface="+mn-ea"/>
                          <a:cs typeface="+mn-cs"/>
                        </a:rPr>
                        <a:t>To minimise the effect of adhesive serrations showing through thin floor coverings, pre-wet a roller with adhesive and flatten what has been applied to the subfloor.</a:t>
                      </a:r>
                    </a:p>
                    <a:p>
                      <a:pPr marL="0" lvl="0" indent="0" algn="just">
                        <a:spcAft>
                          <a:spcPts val="0"/>
                        </a:spcAft>
                        <a:buSzPts val="800"/>
                        <a:buFont typeface="+mj-lt"/>
                        <a:buNone/>
                      </a:pPr>
                      <a:endParaRPr lang="en-GB" sz="900" kern="1200" dirty="0" smtClean="0">
                        <a:solidFill>
                          <a:schemeClr val="tx1"/>
                        </a:solidFill>
                        <a:latin typeface="Work Sans" pitchFamily="2" charset="0"/>
                        <a:ea typeface="+mn-ea"/>
                        <a:cs typeface="+mn-cs"/>
                      </a:endParaRPr>
                    </a:p>
                    <a:p>
                      <a:pPr marL="0" lvl="0" indent="0" algn="just">
                        <a:spcAft>
                          <a:spcPts val="0"/>
                        </a:spcAft>
                        <a:buSzPts val="800"/>
                        <a:buFont typeface="+mj-lt"/>
                        <a:buNone/>
                      </a:pPr>
                      <a:r>
                        <a:rPr kumimoji="0" lang="fr-FR" sz="1100" b="1" i="0" u="none" strike="noStrike" kern="1200" cap="none" spc="0" normalizeH="0" baseline="0" noProof="0" dirty="0" smtClean="0">
                          <a:ln>
                            <a:noFill/>
                          </a:ln>
                          <a:solidFill>
                            <a:srgbClr val="81BB26"/>
                          </a:solidFill>
                          <a:effectLst/>
                          <a:uLnTx/>
                          <a:uFillTx/>
                          <a:latin typeface="Work Sans" pitchFamily="2" charset="0"/>
                          <a:ea typeface="+mn-ea"/>
                          <a:cs typeface="Times New Roman" panose="02020603050405020304" pitchFamily="18" charset="0"/>
                        </a:rPr>
                        <a:t>DRYING TIME</a:t>
                      </a:r>
                      <a:endParaRPr lang="en-US" sz="900" kern="1200" dirty="0" smtClean="0">
                        <a:solidFill>
                          <a:schemeClr val="tx1"/>
                        </a:solidFill>
                        <a:latin typeface="Work Sans" pitchFamily="2" charset="0"/>
                        <a:ea typeface="+mn-ea"/>
                        <a:cs typeface="+mn-cs"/>
                      </a:endParaRPr>
                    </a:p>
                    <a:p>
                      <a:pPr marL="0" lvl="0" indent="0" algn="just">
                        <a:spcAft>
                          <a:spcPts val="0"/>
                        </a:spcAft>
                        <a:buSzPts val="800"/>
                        <a:buFont typeface="+mj-lt"/>
                        <a:buNone/>
                      </a:pPr>
                      <a:endParaRPr lang="en-US" sz="500" kern="1200" dirty="0" smtClean="0">
                        <a:solidFill>
                          <a:schemeClr val="tx1"/>
                        </a:solidFill>
                        <a:latin typeface="Work Sans" pitchFamily="2" charset="0"/>
                        <a:ea typeface="+mn-ea"/>
                        <a:cs typeface="+mn-cs"/>
                      </a:endParaRPr>
                    </a:p>
                    <a:p>
                      <a:pPr marL="0" marR="0" lvl="0" indent="0" algn="just" defTabSz="755934" rtl="0" eaLnBrk="1" fontAlgn="auto" latinLnBrk="0" hangingPunct="1">
                        <a:lnSpc>
                          <a:spcPct val="100000"/>
                        </a:lnSpc>
                        <a:spcBef>
                          <a:spcPts val="0"/>
                        </a:spcBef>
                        <a:spcAft>
                          <a:spcPts val="0"/>
                        </a:spcAft>
                        <a:buClrTx/>
                        <a:buSzPts val="800"/>
                        <a:buFont typeface="+mj-lt"/>
                        <a:buNone/>
                        <a:tabLst/>
                        <a:defRPr/>
                      </a:pPr>
                      <a:r>
                        <a:rPr lang="en-US" sz="900" dirty="0" smtClean="0">
                          <a:solidFill>
                            <a:schemeClr val="tx1"/>
                          </a:solidFill>
                          <a:latin typeface="Work Sans" pitchFamily="2" charset="0"/>
                        </a:rPr>
                        <a:t>The 10-15</a:t>
                      </a:r>
                      <a:r>
                        <a:rPr lang="en-US" sz="900" baseline="0" dirty="0" smtClean="0">
                          <a:solidFill>
                            <a:schemeClr val="tx1"/>
                          </a:solidFill>
                          <a:latin typeface="Work Sans" pitchFamily="2" charset="0"/>
                        </a:rPr>
                        <a:t> </a:t>
                      </a:r>
                      <a:r>
                        <a:rPr lang="en-US" sz="900" dirty="0" smtClean="0">
                          <a:solidFill>
                            <a:schemeClr val="tx1"/>
                          </a:solidFill>
                          <a:latin typeface="Work Sans" pitchFamily="2" charset="0"/>
                        </a:rPr>
                        <a:t>minutes waiting</a:t>
                      </a:r>
                      <a:r>
                        <a:rPr lang="en-US" sz="900" baseline="0" dirty="0" smtClean="0">
                          <a:solidFill>
                            <a:schemeClr val="tx1"/>
                          </a:solidFill>
                          <a:latin typeface="Work Sans" pitchFamily="2" charset="0"/>
                        </a:rPr>
                        <a:t> time must be respected to minimize the risk of</a:t>
                      </a:r>
                      <a:r>
                        <a:rPr lang="en-US" sz="900" dirty="0" smtClean="0">
                          <a:solidFill>
                            <a:schemeClr val="tx1"/>
                          </a:solidFill>
                          <a:latin typeface="Work Sans" pitchFamily="2" charset="0"/>
                        </a:rPr>
                        <a:t> puddle formation</a:t>
                      </a:r>
                      <a:r>
                        <a:rPr lang="en-US" sz="900" baseline="0" dirty="0" smtClean="0">
                          <a:solidFill>
                            <a:schemeClr val="tx1"/>
                          </a:solidFill>
                          <a:latin typeface="Work Sans" pitchFamily="2" charset="0"/>
                        </a:rPr>
                        <a:t> (except for linoleum)</a:t>
                      </a:r>
                      <a:r>
                        <a:rPr lang="en-US" sz="900" dirty="0" smtClean="0">
                          <a:latin typeface="Work Sans" pitchFamily="2" charset="0"/>
                        </a:rPr>
                        <a:t>.</a:t>
                      </a:r>
                    </a:p>
                    <a:p>
                      <a:pPr marL="0" marR="0" lvl="0" indent="0" algn="just" defTabSz="755934" rtl="0" eaLnBrk="1" fontAlgn="auto" latinLnBrk="0" hangingPunct="1">
                        <a:lnSpc>
                          <a:spcPct val="100000"/>
                        </a:lnSpc>
                        <a:spcBef>
                          <a:spcPts val="0"/>
                        </a:spcBef>
                        <a:spcAft>
                          <a:spcPts val="0"/>
                        </a:spcAft>
                        <a:buClrTx/>
                        <a:buSzPts val="800"/>
                        <a:buFont typeface="+mj-lt"/>
                        <a:buNone/>
                        <a:tabLst/>
                        <a:defRPr/>
                      </a:pPr>
                      <a:r>
                        <a:rPr lang="en-US" sz="900" dirty="0" smtClean="0">
                          <a:latin typeface="Work Sans" pitchFamily="2" charset="0"/>
                        </a:rPr>
                        <a:t>Lay the floor covering while the adhesive remains tacky and receptive. </a:t>
                      </a:r>
                      <a:endParaRPr lang="en-GB" sz="900" kern="1200" dirty="0" smtClean="0">
                        <a:solidFill>
                          <a:schemeClr val="tx1"/>
                        </a:solidFill>
                        <a:latin typeface="Work Sans" pitchFamily="2" charset="0"/>
                        <a:ea typeface="+mn-ea"/>
                        <a:cs typeface="+mn-cs"/>
                      </a:endParaRPr>
                    </a:p>
                    <a:p>
                      <a:pPr algn="just">
                        <a:spcAft>
                          <a:spcPts val="0"/>
                        </a:spcAft>
                      </a:pPr>
                      <a:r>
                        <a:rPr lang="en-GB" sz="900" kern="1200" dirty="0" smtClean="0">
                          <a:solidFill>
                            <a:schemeClr val="tx1"/>
                          </a:solidFill>
                          <a:latin typeface="Work Sans" pitchFamily="2" charset="0"/>
                          <a:ea typeface="+mn-ea"/>
                          <a:cs typeface="+mn-cs"/>
                        </a:rPr>
                        <a:t> </a:t>
                      </a:r>
                      <a:endParaRPr lang="en-US" sz="900" kern="1200" dirty="0" smtClean="0">
                        <a:solidFill>
                          <a:schemeClr val="tx1"/>
                        </a:solidFill>
                        <a:latin typeface="Work Sans" pitchFamily="2" charset="0"/>
                        <a:ea typeface="+mn-ea"/>
                        <a:cs typeface="+mn-cs"/>
                      </a:endParaRPr>
                    </a:p>
                    <a:p>
                      <a:pPr marL="0" indent="0" algn="just">
                        <a:lnSpc>
                          <a:spcPct val="100000"/>
                        </a:lnSpc>
                        <a:spcBef>
                          <a:spcPts val="0"/>
                        </a:spcBef>
                        <a:spcAft>
                          <a:spcPts val="0"/>
                        </a:spcAft>
                        <a:buFontTx/>
                        <a:buNone/>
                      </a:pPr>
                      <a:endParaRPr lang="fr-FR" sz="900" dirty="0"/>
                    </a:p>
                    <a:p>
                      <a:pPr marL="0" indent="0" algn="just">
                        <a:lnSpc>
                          <a:spcPct val="100000"/>
                        </a:lnSpc>
                        <a:spcBef>
                          <a:spcPts val="0"/>
                        </a:spcBef>
                        <a:spcAft>
                          <a:spcPts val="0"/>
                        </a:spcAft>
                        <a:buFontTx/>
                        <a:buNone/>
                      </a:pPr>
                      <a:endParaRPr lang="fr-FR"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fr-F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fr-FR" sz="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507134">
                <a:tc vMerge="1">
                  <a:txBody>
                    <a:bodyPr/>
                    <a:lstStyle/>
                    <a:p>
                      <a:pPr algn="just">
                        <a:lnSpc>
                          <a:spcPct val="115000"/>
                        </a:lnSpc>
                        <a:spcBef>
                          <a:spcPts val="0"/>
                        </a:spcBef>
                        <a:spcAft>
                          <a:spcPts val="0"/>
                        </a:spcAft>
                      </a:pPr>
                      <a:endParaRPr lang="fr-FR" sz="900" dirty="0">
                        <a:latin typeface="+mn-lt"/>
                        <a:ea typeface="Calibri" panose="020F0502020204030204" pitchFamily="34"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fr-F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05292">
                <a:tc vMerge="1">
                  <a:txBody>
                    <a:bodyPr/>
                    <a:lstStyle/>
                    <a:p>
                      <a:pPr algn="just"/>
                      <a:endParaRPr lang="fr-FR" sz="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fr-F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endParaRPr lang="fr-FR" sz="800" dirty="0">
                        <a:effectLst/>
                        <a:latin typeface="Calibri" panose="020F0502020204030204" pitchFamily="34"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1441227">
                <a:tc vMerge="1">
                  <a:txBody>
                    <a:bodyPr/>
                    <a:lstStyle/>
                    <a:p>
                      <a:pPr marL="0" marR="0" lvl="0" indent="0" algn="just" defTabSz="755934" rtl="0" eaLnBrk="1" fontAlgn="auto" latinLnBrk="0" hangingPunct="1">
                        <a:lnSpc>
                          <a:spcPct val="100000"/>
                        </a:lnSpc>
                        <a:spcBef>
                          <a:spcPts val="0"/>
                        </a:spcBef>
                        <a:spcAft>
                          <a:spcPts val="0"/>
                        </a:spcAft>
                        <a:buClrTx/>
                        <a:buSzTx/>
                        <a:buFontTx/>
                        <a:buNone/>
                        <a:tabLst/>
                        <a:defRPr/>
                      </a:pPr>
                      <a:endParaRPr lang="fr-FR"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fr-F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fr-F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5532093">
                <a:tc vMerge="1">
                  <a:txBody>
                    <a:bodyPr/>
                    <a:lstStyle/>
                    <a:p>
                      <a:pPr>
                        <a:lnSpc>
                          <a:spcPct val="115000"/>
                        </a:lnSpc>
                        <a:spcBef>
                          <a:spcPts val="0"/>
                        </a:spcBef>
                        <a:spcAft>
                          <a:spcPts val="0"/>
                        </a:spcAft>
                      </a:pPr>
                      <a:endParaRPr lang="fr-FR"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fr-F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fr-F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3"/>
                  </a:ext>
                </a:extLst>
              </a:tr>
            </a:tbl>
          </a:graphicData>
        </a:graphic>
      </p:graphicFrame>
      <p:graphicFrame>
        <p:nvGraphicFramePr>
          <p:cNvPr id="21" name="Tableau 20"/>
          <p:cNvGraphicFramePr>
            <a:graphicFrameLocks noGrp="1"/>
          </p:cNvGraphicFramePr>
          <p:nvPr>
            <p:extLst>
              <p:ext uri="{D42A27DB-BD31-4B8C-83A1-F6EECF244321}">
                <p14:modId xmlns:p14="http://schemas.microsoft.com/office/powerpoint/2010/main" val="3576370675"/>
              </p:ext>
            </p:extLst>
          </p:nvPr>
        </p:nvGraphicFramePr>
        <p:xfrm>
          <a:off x="3921160" y="3638238"/>
          <a:ext cx="3268935" cy="663704"/>
        </p:xfrm>
        <a:graphic>
          <a:graphicData uri="http://schemas.openxmlformats.org/drawingml/2006/table">
            <a:tbl>
              <a:tblPr firstRow="1" bandRow="1">
                <a:tableStyleId>{2D5ABB26-0587-4C30-8999-92F81FD0307C}</a:tableStyleId>
              </a:tblPr>
              <a:tblGrid>
                <a:gridCol w="705000">
                  <a:extLst>
                    <a:ext uri="{9D8B030D-6E8A-4147-A177-3AD203B41FA5}">
                      <a16:colId xmlns:a16="http://schemas.microsoft.com/office/drawing/2014/main" val="20000"/>
                    </a:ext>
                  </a:extLst>
                </a:gridCol>
                <a:gridCol w="453385">
                  <a:extLst>
                    <a:ext uri="{9D8B030D-6E8A-4147-A177-3AD203B41FA5}">
                      <a16:colId xmlns:a16="http://schemas.microsoft.com/office/drawing/2014/main" val="20001"/>
                    </a:ext>
                  </a:extLst>
                </a:gridCol>
                <a:gridCol w="424570">
                  <a:extLst>
                    <a:ext uri="{9D8B030D-6E8A-4147-A177-3AD203B41FA5}">
                      <a16:colId xmlns:a16="http://schemas.microsoft.com/office/drawing/2014/main" val="20002"/>
                    </a:ext>
                  </a:extLst>
                </a:gridCol>
                <a:gridCol w="619181">
                  <a:extLst>
                    <a:ext uri="{9D8B030D-6E8A-4147-A177-3AD203B41FA5}">
                      <a16:colId xmlns:a16="http://schemas.microsoft.com/office/drawing/2014/main" val="2133783826"/>
                    </a:ext>
                  </a:extLst>
                </a:gridCol>
                <a:gridCol w="1066799">
                  <a:extLst>
                    <a:ext uri="{9D8B030D-6E8A-4147-A177-3AD203B41FA5}">
                      <a16:colId xmlns:a16="http://schemas.microsoft.com/office/drawing/2014/main" val="20003"/>
                    </a:ext>
                  </a:extLst>
                </a:gridCol>
              </a:tblGrid>
              <a:tr h="231704">
                <a:tc>
                  <a:txBody>
                    <a:bodyPr/>
                    <a:lstStyle/>
                    <a:p>
                      <a:pPr algn="ctr"/>
                      <a:r>
                        <a:rPr lang="fr-FR" sz="800" b="1" dirty="0">
                          <a:solidFill>
                            <a:schemeClr val="bg1"/>
                          </a:solidFill>
                          <a:latin typeface="Work Sans" pitchFamily="2" charset="0"/>
                        </a:rPr>
                        <a:t>Code</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81BB26"/>
                    </a:solidFill>
                  </a:tcPr>
                </a:tc>
                <a:tc>
                  <a:txBody>
                    <a:bodyPr/>
                    <a:lstStyle/>
                    <a:p>
                      <a:pPr algn="ctr"/>
                      <a:r>
                        <a:rPr lang="fr-FR" sz="800" b="1" dirty="0">
                          <a:solidFill>
                            <a:schemeClr val="bg1"/>
                          </a:solidFill>
                          <a:latin typeface="Work Sans" pitchFamily="2" charset="0"/>
                        </a:rPr>
                        <a:t>UC</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81BB26"/>
                    </a:solidFill>
                  </a:tcPr>
                </a:tc>
                <a:tc>
                  <a:txBody>
                    <a:bodyPr/>
                    <a:lstStyle/>
                    <a:p>
                      <a:pPr algn="ctr"/>
                      <a:r>
                        <a:rPr lang="fr-FR" sz="800" b="1" dirty="0">
                          <a:solidFill>
                            <a:schemeClr val="bg1"/>
                          </a:solidFill>
                          <a:latin typeface="Work Sans" pitchFamily="2" charset="0"/>
                        </a:rPr>
                        <a:t>PCB</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81BB26"/>
                    </a:solidFill>
                  </a:tcPr>
                </a:tc>
                <a:tc>
                  <a:txBody>
                    <a:bodyPr/>
                    <a:lstStyle/>
                    <a:p>
                      <a:pPr algn="ctr"/>
                      <a:r>
                        <a:rPr lang="fr-FR" sz="800" b="1" dirty="0" smtClean="0">
                          <a:solidFill>
                            <a:schemeClr val="bg1"/>
                          </a:solidFill>
                          <a:latin typeface="Work Sans" pitchFamily="2" charset="0"/>
                        </a:rPr>
                        <a:t>PALLET.</a:t>
                      </a:r>
                      <a:endParaRPr lang="fr-FR" sz="800" b="1" dirty="0">
                        <a:solidFill>
                          <a:schemeClr val="bg1"/>
                        </a:solidFill>
                        <a:latin typeface="Work Sans" pitchFamily="2" charset="0"/>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81BB26"/>
                    </a:solidFill>
                  </a:tcPr>
                </a:tc>
                <a:tc>
                  <a:txBody>
                    <a:bodyPr/>
                    <a:lstStyle/>
                    <a:p>
                      <a:pPr algn="ctr"/>
                      <a:r>
                        <a:rPr lang="fr-FR" sz="800" b="1" dirty="0">
                          <a:solidFill>
                            <a:schemeClr val="bg1"/>
                          </a:solidFill>
                          <a:latin typeface="Work Sans" pitchFamily="2" charset="0"/>
                        </a:rPr>
                        <a:t>GENCOD</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81BB26"/>
                    </a:solidFill>
                  </a:tcPr>
                </a:tc>
                <a:extLst>
                  <a:ext uri="{0D108BD9-81ED-4DB2-BD59-A6C34878D82A}">
                    <a16:rowId xmlns:a16="http://schemas.microsoft.com/office/drawing/2014/main" val="10000"/>
                  </a:ext>
                </a:extLst>
              </a:tr>
              <a:tr h="216000">
                <a:tc>
                  <a:txBody>
                    <a:bodyPr/>
                    <a:lstStyle/>
                    <a:p>
                      <a:pPr algn="ctr"/>
                      <a:r>
                        <a:rPr lang="fr-FR" sz="800" kern="0" spc="-42" dirty="0" smtClean="0">
                          <a:solidFill>
                            <a:schemeClr val="dk1"/>
                          </a:solidFill>
                          <a:latin typeface="Work Sans" pitchFamily="2" charset="0"/>
                          <a:ea typeface="+mn-ea"/>
                          <a:cs typeface="+mn-cs"/>
                        </a:rPr>
                        <a:t>30615675</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Bef>
                          <a:spcPts val="50"/>
                        </a:spcBef>
                        <a:spcAft>
                          <a:spcPts val="0"/>
                        </a:spcAft>
                      </a:pPr>
                      <a:r>
                        <a:rPr lang="en-US" sz="800" dirty="0" smtClean="0">
                          <a:effectLst/>
                          <a:latin typeface="Work Sans" pitchFamily="2" charset="0"/>
                          <a:ea typeface="Calibri" panose="020F0502020204030204" pitchFamily="34" charset="0"/>
                          <a:cs typeface="Times New Roman" panose="02020603050405020304" pitchFamily="18" charset="0"/>
                        </a:rPr>
                        <a:t>6 kg</a:t>
                      </a:r>
                      <a:endParaRPr lang="en-US" sz="800" dirty="0">
                        <a:effectLst/>
                        <a:latin typeface="Work Sans" pitchFamily="2"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Bef>
                          <a:spcPts val="50"/>
                        </a:spcBef>
                        <a:spcAft>
                          <a:spcPts val="0"/>
                        </a:spcAft>
                      </a:pPr>
                      <a:r>
                        <a:rPr lang="en-US" sz="800" dirty="0" smtClean="0">
                          <a:effectLst/>
                          <a:latin typeface="Work Sans" pitchFamily="2" charset="0"/>
                          <a:ea typeface="Calibri" panose="020F0502020204030204" pitchFamily="34" charset="0"/>
                          <a:cs typeface="Times New Roman" panose="02020603050405020304" pitchFamily="18" charset="0"/>
                        </a:rPr>
                        <a:t>1</a:t>
                      </a:r>
                      <a:endParaRPr lang="en-US" sz="800" dirty="0">
                        <a:effectLst/>
                        <a:latin typeface="Work Sans" pitchFamily="2"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smtClean="0">
                          <a:latin typeface="Work Sans" pitchFamily="2" charset="0"/>
                        </a:rPr>
                        <a:t>80</a:t>
                      </a:r>
                      <a:endParaRPr lang="en-US" sz="800" dirty="0">
                        <a:latin typeface="Work Sans" pitchFamily="2" charset="0"/>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FR" sz="800" kern="0" spc="-42" dirty="0" smtClean="0">
                          <a:solidFill>
                            <a:schemeClr val="dk1"/>
                          </a:solidFill>
                          <a:latin typeface="Work Sans" pitchFamily="2" charset="0"/>
                          <a:ea typeface="+mn-ea"/>
                          <a:cs typeface="+mn-cs"/>
                        </a:rPr>
                        <a:t>3549212484828</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91958078"/>
                  </a:ext>
                </a:extLst>
              </a:tr>
              <a:tr h="216000">
                <a:tc>
                  <a:txBody>
                    <a:bodyPr/>
                    <a:lstStyle/>
                    <a:p>
                      <a:pPr algn="ctr"/>
                      <a:r>
                        <a:rPr lang="fr-FR" sz="800" kern="0" spc="-42" dirty="0" smtClean="0">
                          <a:latin typeface="Work Sans" pitchFamily="2" charset="0"/>
                        </a:rPr>
                        <a:t>30615552</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Bef>
                          <a:spcPts val="50"/>
                        </a:spcBef>
                        <a:spcAft>
                          <a:spcPts val="0"/>
                        </a:spcAft>
                      </a:pPr>
                      <a:r>
                        <a:rPr lang="en-US" sz="800" dirty="0" smtClean="0">
                          <a:effectLst/>
                          <a:latin typeface="Work Sans" pitchFamily="2" charset="0"/>
                          <a:ea typeface="Calibri" panose="020F0502020204030204" pitchFamily="34" charset="0"/>
                          <a:cs typeface="Times New Roman" panose="02020603050405020304" pitchFamily="18" charset="0"/>
                        </a:rPr>
                        <a:t>20 kg</a:t>
                      </a:r>
                      <a:endParaRPr lang="en-US" sz="800" dirty="0">
                        <a:effectLst/>
                        <a:latin typeface="Work Sans" pitchFamily="2"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Bef>
                          <a:spcPts val="50"/>
                        </a:spcBef>
                        <a:spcAft>
                          <a:spcPts val="0"/>
                        </a:spcAft>
                      </a:pPr>
                      <a:r>
                        <a:rPr lang="en-US" sz="800" dirty="0" smtClean="0">
                          <a:effectLst/>
                          <a:latin typeface="Work Sans" pitchFamily="2" charset="0"/>
                          <a:ea typeface="Calibri" panose="020F0502020204030204" pitchFamily="34" charset="0"/>
                          <a:cs typeface="Times New Roman" panose="02020603050405020304" pitchFamily="18" charset="0"/>
                        </a:rPr>
                        <a:t>1</a:t>
                      </a:r>
                      <a:endParaRPr lang="en-US" sz="800" dirty="0">
                        <a:effectLst/>
                        <a:latin typeface="Work Sans" pitchFamily="2"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smtClean="0">
                          <a:latin typeface="Work Sans" pitchFamily="2" charset="0"/>
                        </a:rPr>
                        <a:t>32</a:t>
                      </a:r>
                      <a:endParaRPr lang="en-US" sz="800" dirty="0">
                        <a:latin typeface="Work Sans" pitchFamily="2" charset="0"/>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FR" sz="800" kern="0" spc="-42" dirty="0" smtClean="0">
                          <a:latin typeface="Work Sans" pitchFamily="2" charset="0"/>
                        </a:rPr>
                        <a:t>3549212484804</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63390746"/>
                  </a:ext>
                </a:extLst>
              </a:tr>
            </a:tbl>
          </a:graphicData>
        </a:graphic>
      </p:graphicFrame>
      <p:graphicFrame>
        <p:nvGraphicFramePr>
          <p:cNvPr id="13" name="Tableau 12"/>
          <p:cNvGraphicFramePr>
            <a:graphicFrameLocks noGrp="1"/>
          </p:cNvGraphicFramePr>
          <p:nvPr>
            <p:extLst>
              <p:ext uri="{D42A27DB-BD31-4B8C-83A1-F6EECF244321}">
                <p14:modId xmlns:p14="http://schemas.microsoft.com/office/powerpoint/2010/main" val="2210977143"/>
              </p:ext>
            </p:extLst>
          </p:nvPr>
        </p:nvGraphicFramePr>
        <p:xfrm>
          <a:off x="488125" y="283053"/>
          <a:ext cx="3161791" cy="306065"/>
        </p:xfrm>
        <a:graphic>
          <a:graphicData uri="http://schemas.openxmlformats.org/drawingml/2006/table">
            <a:tbl>
              <a:tblPr firstRow="1" firstCol="1" bandRow="1"/>
              <a:tblGrid>
                <a:gridCol w="3161791">
                  <a:extLst>
                    <a:ext uri="{9D8B030D-6E8A-4147-A177-3AD203B41FA5}">
                      <a16:colId xmlns:a16="http://schemas.microsoft.com/office/drawing/2014/main" val="20000"/>
                    </a:ext>
                  </a:extLst>
                </a:gridCol>
              </a:tblGrid>
              <a:tr h="306065">
                <a:tc>
                  <a:txBody>
                    <a:bodyPr/>
                    <a:lstStyle/>
                    <a:p>
                      <a:pPr marL="0" marR="0" lvl="0" indent="0" algn="just" defTabSz="755934" rtl="0" eaLnBrk="1" fontAlgn="auto" latinLnBrk="0" hangingPunct="1">
                        <a:lnSpc>
                          <a:spcPct val="100000"/>
                        </a:lnSpc>
                        <a:spcBef>
                          <a:spcPts val="0"/>
                        </a:spcBef>
                        <a:spcAft>
                          <a:spcPts val="0"/>
                        </a:spcAft>
                        <a:buClrTx/>
                        <a:buSzTx/>
                        <a:buFontTx/>
                        <a:buNone/>
                        <a:tabLst/>
                        <a:defRPr/>
                      </a:pPr>
                      <a:r>
                        <a:rPr lang="en-US" sz="1100" b="1" dirty="0" smtClean="0">
                          <a:solidFill>
                            <a:schemeClr val="bg1"/>
                          </a:solidFill>
                          <a:effectLst/>
                          <a:latin typeface="Work Sans" pitchFamily="2" charset="0"/>
                          <a:cs typeface="Times New Roman" panose="02020603050405020304" pitchFamily="18" charset="0"/>
                        </a:rPr>
                        <a:t>DIRECTIONS FOR USE</a:t>
                      </a:r>
                      <a:endParaRPr lang="fr-FR" sz="1100" dirty="0">
                        <a:solidFill>
                          <a:schemeClr val="bg1"/>
                        </a:solidFill>
                        <a:effectLst/>
                        <a:latin typeface="Work Sans" pitchFamily="2" charset="0"/>
                        <a:cs typeface="Times New Roman" panose="02020603050405020304" pitchFamily="18" charset="0"/>
                      </a:endParaRPr>
                    </a:p>
                  </a:txBody>
                  <a:tcPr marL="68580" marR="68580" marT="0" marB="0" anchor="ctr">
                    <a:lnL>
                      <a:noFill/>
                    </a:lnL>
                    <a:lnR>
                      <a:noFill/>
                    </a:lnR>
                    <a:lnT>
                      <a:noFill/>
                    </a:lnT>
                    <a:lnB>
                      <a:noFill/>
                    </a:lnB>
                    <a:solidFill>
                      <a:srgbClr val="81BB26"/>
                    </a:solidFill>
                  </a:tcPr>
                </a:tc>
                <a:extLst>
                  <a:ext uri="{0D108BD9-81ED-4DB2-BD59-A6C34878D82A}">
                    <a16:rowId xmlns:a16="http://schemas.microsoft.com/office/drawing/2014/main" val="10000"/>
                  </a:ext>
                </a:extLst>
              </a:tr>
            </a:tbl>
          </a:graphicData>
        </a:graphic>
      </p:graphicFrame>
      <p:graphicFrame>
        <p:nvGraphicFramePr>
          <p:cNvPr id="9" name="Tableau 8"/>
          <p:cNvGraphicFramePr>
            <a:graphicFrameLocks noGrp="1"/>
          </p:cNvGraphicFramePr>
          <p:nvPr>
            <p:extLst>
              <p:ext uri="{D42A27DB-BD31-4B8C-83A1-F6EECF244321}">
                <p14:modId xmlns:p14="http://schemas.microsoft.com/office/powerpoint/2010/main" val="1720321098"/>
              </p:ext>
            </p:extLst>
          </p:nvPr>
        </p:nvGraphicFramePr>
        <p:xfrm>
          <a:off x="509777" y="6199463"/>
          <a:ext cx="3118485" cy="2133600"/>
        </p:xfrm>
        <a:graphic>
          <a:graphicData uri="http://schemas.openxmlformats.org/drawingml/2006/table">
            <a:tbl>
              <a:tblPr firstRow="1" firstCol="1" bandRow="1"/>
              <a:tblGrid>
                <a:gridCol w="1262349">
                  <a:extLst>
                    <a:ext uri="{9D8B030D-6E8A-4147-A177-3AD203B41FA5}">
                      <a16:colId xmlns:a16="http://schemas.microsoft.com/office/drawing/2014/main" val="4036355901"/>
                    </a:ext>
                  </a:extLst>
                </a:gridCol>
                <a:gridCol w="767874">
                  <a:extLst>
                    <a:ext uri="{9D8B030D-6E8A-4147-A177-3AD203B41FA5}">
                      <a16:colId xmlns:a16="http://schemas.microsoft.com/office/drawing/2014/main" val="3637583744"/>
                    </a:ext>
                  </a:extLst>
                </a:gridCol>
                <a:gridCol w="1088262">
                  <a:extLst>
                    <a:ext uri="{9D8B030D-6E8A-4147-A177-3AD203B41FA5}">
                      <a16:colId xmlns:a16="http://schemas.microsoft.com/office/drawing/2014/main" val="1460570212"/>
                    </a:ext>
                  </a:extLst>
                </a:gridCol>
              </a:tblGrid>
              <a:tr h="212757">
                <a:tc>
                  <a:txBody>
                    <a:bodyPr/>
                    <a:lstStyle/>
                    <a:p>
                      <a:pPr algn="ctr">
                        <a:spcAft>
                          <a:spcPts val="0"/>
                        </a:spcAft>
                      </a:pPr>
                      <a:r>
                        <a:rPr lang="en-US" sz="800" b="0" dirty="0">
                          <a:solidFill>
                            <a:srgbClr val="FFFFFF"/>
                          </a:solidFill>
                          <a:effectLst/>
                          <a:latin typeface="Work Sans" pitchFamily="2" charset="0"/>
                          <a:ea typeface="Times New Roman" panose="02020603050405020304" pitchFamily="18" charset="0"/>
                          <a:cs typeface="Times New Roman" panose="02020603050405020304" pitchFamily="18" charset="0"/>
                        </a:rPr>
                        <a:t>FLOOR COVERING</a:t>
                      </a:r>
                      <a:endParaRPr lang="en-US" sz="1200" b="0" dirty="0">
                        <a:solidFill>
                          <a:srgbClr val="000000"/>
                        </a:solidFill>
                        <a:effectLst/>
                        <a:latin typeface="Work Sans" pitchFamily="2" charset="0"/>
                        <a:ea typeface="Times New Roman" panose="02020603050405020304" pitchFamily="18" charset="0"/>
                        <a:cs typeface="Minion Pro"/>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C2D69B"/>
                      </a:solidFill>
                      <a:prstDash val="solid"/>
                      <a:round/>
                      <a:headEnd type="none" w="med" len="med"/>
                      <a:tailEnd type="none" w="med" len="med"/>
                    </a:lnB>
                    <a:solidFill>
                      <a:srgbClr val="81BB26"/>
                    </a:solidFill>
                  </a:tcPr>
                </a:tc>
                <a:tc>
                  <a:txBody>
                    <a:bodyPr/>
                    <a:lstStyle/>
                    <a:p>
                      <a:pPr algn="ctr">
                        <a:spcAft>
                          <a:spcPts val="0"/>
                        </a:spcAft>
                      </a:pPr>
                      <a:r>
                        <a:rPr lang="en-US" sz="800" b="0" dirty="0">
                          <a:solidFill>
                            <a:srgbClr val="FFFFFF"/>
                          </a:solidFill>
                          <a:effectLst/>
                          <a:latin typeface="Work Sans" pitchFamily="2" charset="0"/>
                          <a:ea typeface="Times New Roman" panose="02020603050405020304" pitchFamily="18" charset="0"/>
                          <a:cs typeface="Times New Roman" panose="02020603050405020304" pitchFamily="18" charset="0"/>
                        </a:rPr>
                        <a:t>TROWEL</a:t>
                      </a:r>
                      <a:endParaRPr lang="en-US" sz="1200" b="0" dirty="0">
                        <a:solidFill>
                          <a:srgbClr val="000000"/>
                        </a:solidFill>
                        <a:effectLst/>
                        <a:latin typeface="Work Sans" pitchFamily="2" charset="0"/>
                        <a:ea typeface="Times New Roman" panose="02020603050405020304" pitchFamily="18" charset="0"/>
                        <a:cs typeface="Minion Pro"/>
                      </a:endParaRPr>
                    </a:p>
                    <a:p>
                      <a:pPr algn="ctr">
                        <a:spcAft>
                          <a:spcPts val="0"/>
                        </a:spcAft>
                      </a:pPr>
                      <a:r>
                        <a:rPr lang="en-US" sz="800" b="0" dirty="0">
                          <a:solidFill>
                            <a:srgbClr val="FFFFFF"/>
                          </a:solidFill>
                          <a:effectLst/>
                          <a:latin typeface="Work Sans" pitchFamily="2" charset="0"/>
                          <a:ea typeface="Times New Roman" panose="02020603050405020304" pitchFamily="18" charset="0"/>
                          <a:cs typeface="Times New Roman" panose="02020603050405020304" pitchFamily="18" charset="0"/>
                        </a:rPr>
                        <a:t>SIZE</a:t>
                      </a:r>
                      <a:endParaRPr lang="en-US" sz="1200" b="0" dirty="0">
                        <a:solidFill>
                          <a:srgbClr val="000000"/>
                        </a:solidFill>
                        <a:effectLst/>
                        <a:latin typeface="Work Sans" pitchFamily="2" charset="0"/>
                        <a:ea typeface="Times New Roman" panose="02020603050405020304" pitchFamily="18" charset="0"/>
                        <a:cs typeface="Minion Pro"/>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C2D69B"/>
                      </a:solidFill>
                      <a:prstDash val="solid"/>
                      <a:round/>
                      <a:headEnd type="none" w="med" len="med"/>
                      <a:tailEnd type="none" w="med" len="med"/>
                    </a:lnB>
                    <a:solidFill>
                      <a:srgbClr val="81BB26"/>
                    </a:solidFill>
                  </a:tcPr>
                </a:tc>
                <a:tc>
                  <a:txBody>
                    <a:bodyPr/>
                    <a:lstStyle/>
                    <a:p>
                      <a:pPr algn="ctr">
                        <a:spcAft>
                          <a:spcPts val="0"/>
                        </a:spcAft>
                      </a:pPr>
                      <a:r>
                        <a:rPr lang="en-US" sz="800" b="0" dirty="0">
                          <a:solidFill>
                            <a:srgbClr val="FFFFFF"/>
                          </a:solidFill>
                          <a:effectLst/>
                          <a:latin typeface="Work Sans" pitchFamily="2" charset="0"/>
                          <a:ea typeface="Times New Roman" panose="02020603050405020304" pitchFamily="18" charset="0"/>
                          <a:cs typeface="Times New Roman" panose="02020603050405020304" pitchFamily="18" charset="0"/>
                        </a:rPr>
                        <a:t>CONSUMPTION</a:t>
                      </a:r>
                      <a:endParaRPr lang="en-US" sz="1200" b="0" dirty="0">
                        <a:solidFill>
                          <a:srgbClr val="000000"/>
                        </a:solidFill>
                        <a:effectLst/>
                        <a:latin typeface="Work Sans" pitchFamily="2" charset="0"/>
                        <a:ea typeface="Times New Roman" panose="02020603050405020304" pitchFamily="18" charset="0"/>
                        <a:cs typeface="Minion Pro"/>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C2D69B"/>
                      </a:solidFill>
                      <a:prstDash val="solid"/>
                      <a:round/>
                      <a:headEnd type="none" w="med" len="med"/>
                      <a:tailEnd type="none" w="med" len="med"/>
                    </a:lnB>
                    <a:solidFill>
                      <a:srgbClr val="81BB26"/>
                    </a:solidFill>
                  </a:tcPr>
                </a:tc>
                <a:extLst>
                  <a:ext uri="{0D108BD9-81ED-4DB2-BD59-A6C34878D82A}">
                    <a16:rowId xmlns:a16="http://schemas.microsoft.com/office/drawing/2014/main" val="627176210"/>
                  </a:ext>
                </a:extLst>
              </a:tr>
              <a:tr h="425514">
                <a:tc>
                  <a:txBody>
                    <a:bodyPr/>
                    <a:lstStyle/>
                    <a:p>
                      <a:pPr algn="l">
                        <a:spcBef>
                          <a:spcPts val="600"/>
                        </a:spcBef>
                        <a:spcAft>
                          <a:spcPts val="600"/>
                        </a:spcAft>
                        <a:tabLst>
                          <a:tab pos="3060700" algn="l"/>
                        </a:tabLst>
                      </a:pPr>
                      <a:r>
                        <a:rPr lang="en-US" sz="800" b="0" dirty="0" smtClean="0">
                          <a:solidFill>
                            <a:srgbClr val="221E1F"/>
                          </a:solidFill>
                          <a:effectLst/>
                          <a:latin typeface="Work Sans" pitchFamily="2" charset="0"/>
                          <a:ea typeface="Times New Roman" panose="02020603050405020304" pitchFamily="18" charset="0"/>
                          <a:cs typeface="Minion Pro"/>
                        </a:rPr>
                        <a:t>Coverings</a:t>
                      </a:r>
                      <a:r>
                        <a:rPr lang="en-US" sz="800" b="0" baseline="0" dirty="0" smtClean="0">
                          <a:solidFill>
                            <a:srgbClr val="221E1F"/>
                          </a:solidFill>
                          <a:effectLst/>
                          <a:latin typeface="Work Sans" pitchFamily="2" charset="0"/>
                          <a:ea typeface="Times New Roman" panose="02020603050405020304" pitchFamily="18" charset="0"/>
                          <a:cs typeface="Minion Pro"/>
                        </a:rPr>
                        <a:t> with a s</a:t>
                      </a:r>
                      <a:r>
                        <a:rPr lang="en-US" sz="800" b="0" dirty="0" smtClean="0">
                          <a:solidFill>
                            <a:srgbClr val="221E1F"/>
                          </a:solidFill>
                          <a:effectLst/>
                          <a:latin typeface="Work Sans" pitchFamily="2" charset="0"/>
                          <a:ea typeface="Times New Roman" panose="02020603050405020304" pitchFamily="18" charset="0"/>
                          <a:cs typeface="Minion Pro"/>
                        </a:rPr>
                        <a:t>mooth backing</a:t>
                      </a:r>
                      <a:br>
                        <a:rPr lang="en-US" sz="800" b="0" dirty="0" smtClean="0">
                          <a:solidFill>
                            <a:srgbClr val="221E1F"/>
                          </a:solidFill>
                          <a:effectLst/>
                          <a:latin typeface="Work Sans" pitchFamily="2" charset="0"/>
                          <a:ea typeface="Times New Roman" panose="02020603050405020304" pitchFamily="18" charset="0"/>
                          <a:cs typeface="Minion Pro"/>
                        </a:rPr>
                      </a:br>
                      <a:r>
                        <a:rPr lang="en-US" sz="800" b="0" dirty="0" smtClean="0">
                          <a:solidFill>
                            <a:srgbClr val="221E1F"/>
                          </a:solidFill>
                          <a:effectLst/>
                          <a:latin typeface="Work Sans" pitchFamily="2" charset="0"/>
                          <a:ea typeface="Times New Roman" panose="02020603050405020304" pitchFamily="18" charset="0"/>
                          <a:cs typeface="Minion Pro"/>
                        </a:rPr>
                        <a:t>(PVC tiles and strips, E.V.R., foams)</a:t>
                      </a:r>
                      <a:endParaRPr lang="en-US" sz="800" b="0" dirty="0">
                        <a:solidFill>
                          <a:srgbClr val="221E1F"/>
                        </a:solidFill>
                        <a:effectLst/>
                        <a:latin typeface="Work Sans" pitchFamily="2" charset="0"/>
                        <a:ea typeface="Times New Roman" panose="02020603050405020304" pitchFamily="18" charset="0"/>
                        <a:cs typeface="Minion Pro"/>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C2D69B"/>
                      </a:solidFill>
                      <a:prstDash val="solid"/>
                      <a:round/>
                      <a:headEnd type="none" w="med" len="med"/>
                      <a:tailEnd type="none" w="med" len="med"/>
                    </a:lnT>
                    <a:lnB w="19050" cap="flat" cmpd="sng" algn="ctr">
                      <a:solidFill>
                        <a:srgbClr val="C2D69B"/>
                      </a:solidFill>
                      <a:prstDash val="solid"/>
                      <a:round/>
                      <a:headEnd type="none" w="med" len="med"/>
                      <a:tailEnd type="none" w="med" len="med"/>
                    </a:lnB>
                    <a:solidFill>
                      <a:srgbClr val="ECF2D6"/>
                    </a:solidFill>
                  </a:tcPr>
                </a:tc>
                <a:tc>
                  <a:txBody>
                    <a:bodyPr/>
                    <a:lstStyle/>
                    <a:p>
                      <a:pPr algn="ctr">
                        <a:spcBef>
                          <a:spcPts val="600"/>
                        </a:spcBef>
                        <a:spcAft>
                          <a:spcPts val="600"/>
                        </a:spcAft>
                        <a:tabLst>
                          <a:tab pos="3060700" algn="l"/>
                        </a:tabLst>
                      </a:pPr>
                      <a:r>
                        <a:rPr lang="en-GB" sz="800" b="0" dirty="0">
                          <a:solidFill>
                            <a:srgbClr val="221E1F"/>
                          </a:solidFill>
                          <a:effectLst/>
                          <a:latin typeface="Work Sans" pitchFamily="2" charset="0"/>
                          <a:ea typeface="Times New Roman" panose="02020603050405020304" pitchFamily="18" charset="0"/>
                          <a:cs typeface="Minion Pro"/>
                        </a:rPr>
                        <a:t>A2</a:t>
                      </a:r>
                      <a:endParaRPr lang="en-US" sz="1200" b="0" dirty="0">
                        <a:solidFill>
                          <a:srgbClr val="000000"/>
                        </a:solidFill>
                        <a:effectLst/>
                        <a:latin typeface="Work Sans" pitchFamily="2" charset="0"/>
                        <a:ea typeface="Times New Roman" panose="02020603050405020304" pitchFamily="18" charset="0"/>
                        <a:cs typeface="Minion Pro"/>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C2D69B"/>
                      </a:solidFill>
                      <a:prstDash val="solid"/>
                      <a:round/>
                      <a:headEnd type="none" w="med" len="med"/>
                      <a:tailEnd type="none" w="med" len="med"/>
                    </a:lnT>
                    <a:lnB w="19050" cap="flat" cmpd="sng" algn="ctr">
                      <a:solidFill>
                        <a:srgbClr val="C2D69B"/>
                      </a:solidFill>
                      <a:prstDash val="solid"/>
                      <a:round/>
                      <a:headEnd type="none" w="med" len="med"/>
                      <a:tailEnd type="none" w="med" len="med"/>
                    </a:lnB>
                    <a:solidFill>
                      <a:srgbClr val="DAE5AC"/>
                    </a:solidFill>
                  </a:tcPr>
                </a:tc>
                <a:tc>
                  <a:txBody>
                    <a:bodyPr/>
                    <a:lstStyle/>
                    <a:p>
                      <a:pPr algn="ctr">
                        <a:spcBef>
                          <a:spcPts val="600"/>
                        </a:spcBef>
                        <a:spcAft>
                          <a:spcPts val="600"/>
                        </a:spcAft>
                        <a:tabLst>
                          <a:tab pos="3060700" algn="l"/>
                        </a:tabLst>
                      </a:pPr>
                      <a:r>
                        <a:rPr lang="en-GB" sz="800" b="0" dirty="0">
                          <a:solidFill>
                            <a:srgbClr val="FF0000"/>
                          </a:solidFill>
                          <a:effectLst/>
                          <a:latin typeface="Work Sans" pitchFamily="2" charset="0"/>
                          <a:ea typeface="Times New Roman" panose="02020603050405020304" pitchFamily="18" charset="0"/>
                          <a:cs typeface="Minion Pro"/>
                        </a:rPr>
                        <a:t>0.2kg - 0.25kg/m²</a:t>
                      </a:r>
                      <a:endParaRPr lang="en-US" sz="1200" b="0" dirty="0">
                        <a:solidFill>
                          <a:srgbClr val="000000"/>
                        </a:solidFill>
                        <a:effectLst/>
                        <a:latin typeface="Work Sans" pitchFamily="2" charset="0"/>
                        <a:ea typeface="Times New Roman" panose="02020603050405020304" pitchFamily="18" charset="0"/>
                        <a:cs typeface="Minion Pro"/>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C2D69B"/>
                      </a:solidFill>
                      <a:prstDash val="solid"/>
                      <a:round/>
                      <a:headEnd type="none" w="med" len="med"/>
                      <a:tailEnd type="none" w="med" len="med"/>
                    </a:lnT>
                    <a:lnB w="19050" cap="flat" cmpd="sng" algn="ctr">
                      <a:solidFill>
                        <a:srgbClr val="C2D69B"/>
                      </a:solidFill>
                      <a:prstDash val="solid"/>
                      <a:round/>
                      <a:headEnd type="none" w="med" len="med"/>
                      <a:tailEnd type="none" w="med" len="med"/>
                    </a:lnB>
                    <a:solidFill>
                      <a:srgbClr val="ECF2D6"/>
                    </a:solidFill>
                  </a:tcPr>
                </a:tc>
                <a:extLst>
                  <a:ext uri="{0D108BD9-81ED-4DB2-BD59-A6C34878D82A}">
                    <a16:rowId xmlns:a16="http://schemas.microsoft.com/office/drawing/2014/main" val="3846339480"/>
                  </a:ext>
                </a:extLst>
              </a:tr>
              <a:tr h="425514">
                <a:tc>
                  <a:txBody>
                    <a:bodyPr/>
                    <a:lstStyle/>
                    <a:p>
                      <a:pPr algn="l">
                        <a:spcBef>
                          <a:spcPts val="600"/>
                        </a:spcBef>
                        <a:spcAft>
                          <a:spcPts val="600"/>
                        </a:spcAft>
                        <a:tabLst>
                          <a:tab pos="3060700" algn="l"/>
                        </a:tabLst>
                      </a:pPr>
                      <a:r>
                        <a:rPr lang="en-US" sz="800" b="0" dirty="0" smtClean="0">
                          <a:solidFill>
                            <a:srgbClr val="000000"/>
                          </a:solidFill>
                          <a:effectLst/>
                          <a:latin typeface="Work Sans" pitchFamily="2" charset="0"/>
                          <a:ea typeface="Times New Roman" panose="02020603050405020304" pitchFamily="18" charset="0"/>
                          <a:cs typeface="Minion Pro"/>
                        </a:rPr>
                        <a:t>Thin coverings to avoid glue streaks during use</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C2D69B"/>
                      </a:solidFill>
                      <a:prstDash val="solid"/>
                      <a:round/>
                      <a:headEnd type="none" w="med" len="med"/>
                      <a:tailEnd type="none" w="med" len="med"/>
                    </a:lnT>
                    <a:lnB w="19050" cap="flat" cmpd="sng" algn="ctr">
                      <a:solidFill>
                        <a:srgbClr val="C2D69B"/>
                      </a:solidFill>
                      <a:prstDash val="solid"/>
                      <a:round/>
                      <a:headEnd type="none" w="med" len="med"/>
                      <a:tailEnd type="none" w="med" len="med"/>
                    </a:lnB>
                    <a:solidFill>
                      <a:srgbClr val="ECF2D6"/>
                    </a:solidFill>
                  </a:tcPr>
                </a:tc>
                <a:tc>
                  <a:txBody>
                    <a:bodyPr/>
                    <a:lstStyle/>
                    <a:p>
                      <a:pPr marL="0" marR="0" lvl="0" indent="0" algn="ctr" defTabSz="755934" rtl="0" eaLnBrk="1" fontAlgn="auto" latinLnBrk="0" hangingPunct="1">
                        <a:lnSpc>
                          <a:spcPct val="100000"/>
                        </a:lnSpc>
                        <a:spcBef>
                          <a:spcPts val="600"/>
                        </a:spcBef>
                        <a:spcAft>
                          <a:spcPts val="600"/>
                        </a:spcAft>
                        <a:buClrTx/>
                        <a:buSzTx/>
                        <a:buFontTx/>
                        <a:buNone/>
                        <a:tabLst>
                          <a:tab pos="3060700" algn="l"/>
                        </a:tabLst>
                        <a:defRPr/>
                      </a:pPr>
                      <a:r>
                        <a:rPr lang="en-US" sz="800" b="0" kern="1200" dirty="0" smtClean="0">
                          <a:solidFill>
                            <a:srgbClr val="000000"/>
                          </a:solidFill>
                          <a:effectLst/>
                          <a:latin typeface="Work Sans" pitchFamily="2" charset="0"/>
                          <a:ea typeface="Times New Roman" panose="02020603050405020304" pitchFamily="18" charset="0"/>
                          <a:cs typeface="Minion Pro"/>
                        </a:rPr>
                        <a:t>short wool roller (such as a lacquer roller)</a:t>
                      </a:r>
                      <a:endParaRPr lang="en-US" sz="800" b="0" dirty="0" smtClean="0">
                        <a:solidFill>
                          <a:srgbClr val="000000"/>
                        </a:solidFill>
                        <a:effectLst/>
                        <a:latin typeface="Work Sans" pitchFamily="2" charset="0"/>
                        <a:ea typeface="Times New Roman" panose="02020603050405020304" pitchFamily="18" charset="0"/>
                        <a:cs typeface="Minion Pro"/>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C2D69B"/>
                      </a:solidFill>
                      <a:prstDash val="solid"/>
                      <a:round/>
                      <a:headEnd type="none" w="med" len="med"/>
                      <a:tailEnd type="none" w="med" len="med"/>
                    </a:lnT>
                    <a:lnB w="19050" cap="flat" cmpd="sng" algn="ctr">
                      <a:solidFill>
                        <a:srgbClr val="C2D69B"/>
                      </a:solidFill>
                      <a:prstDash val="solid"/>
                      <a:round/>
                      <a:headEnd type="none" w="med" len="med"/>
                      <a:tailEnd type="none" w="med" len="med"/>
                    </a:lnB>
                    <a:solidFill>
                      <a:srgbClr val="DAE5AC"/>
                    </a:solidFill>
                  </a:tcPr>
                </a:tc>
                <a:tc>
                  <a:txBody>
                    <a:bodyPr/>
                    <a:lstStyle/>
                    <a:p>
                      <a:pPr marL="0" marR="0" lvl="0" indent="0" algn="ctr" defTabSz="755934" rtl="0" eaLnBrk="1" fontAlgn="auto" latinLnBrk="0" hangingPunct="1">
                        <a:lnSpc>
                          <a:spcPct val="100000"/>
                        </a:lnSpc>
                        <a:spcBef>
                          <a:spcPts val="600"/>
                        </a:spcBef>
                        <a:spcAft>
                          <a:spcPts val="600"/>
                        </a:spcAft>
                        <a:buClrTx/>
                        <a:buSzTx/>
                        <a:buFontTx/>
                        <a:buNone/>
                        <a:tabLst>
                          <a:tab pos="3060700" algn="l"/>
                        </a:tabLst>
                        <a:defRPr/>
                      </a:pPr>
                      <a:r>
                        <a:rPr lang="en-US" sz="800" b="0" dirty="0" smtClean="0">
                          <a:solidFill>
                            <a:srgbClr val="FF0000"/>
                          </a:solidFill>
                          <a:effectLst/>
                          <a:latin typeface="Work Sans" pitchFamily="2" charset="0"/>
                          <a:ea typeface="Times New Roman" panose="02020603050405020304" pitchFamily="18" charset="0"/>
                          <a:cs typeface="Minion Pro"/>
                        </a:rPr>
                        <a:t>Roll with</a:t>
                      </a:r>
                      <a:r>
                        <a:rPr lang="en-US" sz="800" b="0" baseline="0" dirty="0" smtClean="0">
                          <a:solidFill>
                            <a:srgbClr val="FF0000"/>
                          </a:solidFill>
                          <a:effectLst/>
                          <a:latin typeface="Work Sans" pitchFamily="2" charset="0"/>
                          <a:ea typeface="Times New Roman" panose="02020603050405020304" pitchFamily="18" charset="0"/>
                          <a:cs typeface="Minion Pro"/>
                        </a:rPr>
                        <a:t> a short wool roller </a:t>
                      </a:r>
                      <a:r>
                        <a:rPr lang="en-US" sz="800" b="0" dirty="0" smtClean="0">
                          <a:solidFill>
                            <a:srgbClr val="FF0000"/>
                          </a:solidFill>
                          <a:effectLst/>
                          <a:latin typeface="Work Sans" pitchFamily="2" charset="0"/>
                          <a:ea typeface="Times New Roman" panose="02020603050405020304" pitchFamily="18" charset="0"/>
                          <a:cs typeface="Minion Pro"/>
                        </a:rPr>
                        <a:t>and then lay on the wet adhesive film</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C2D69B"/>
                      </a:solidFill>
                      <a:prstDash val="solid"/>
                      <a:round/>
                      <a:headEnd type="none" w="med" len="med"/>
                      <a:tailEnd type="none" w="med" len="med"/>
                    </a:lnT>
                    <a:lnB w="19050" cap="flat" cmpd="sng" algn="ctr">
                      <a:solidFill>
                        <a:srgbClr val="C2D69B"/>
                      </a:solidFill>
                      <a:prstDash val="solid"/>
                      <a:round/>
                      <a:headEnd type="none" w="med" len="med"/>
                      <a:tailEnd type="none" w="med" len="med"/>
                    </a:lnB>
                    <a:solidFill>
                      <a:srgbClr val="ECF2D6"/>
                    </a:solidFill>
                  </a:tcPr>
                </a:tc>
                <a:extLst>
                  <a:ext uri="{0D108BD9-81ED-4DB2-BD59-A6C34878D82A}">
                    <a16:rowId xmlns:a16="http://schemas.microsoft.com/office/drawing/2014/main" val="3982421554"/>
                  </a:ext>
                </a:extLst>
              </a:tr>
              <a:tr h="265946">
                <a:tc>
                  <a:txBody>
                    <a:bodyPr/>
                    <a:lstStyle/>
                    <a:p>
                      <a:pPr algn="l">
                        <a:lnSpc>
                          <a:spcPts val="1205"/>
                        </a:lnSpc>
                        <a:spcBef>
                          <a:spcPts val="600"/>
                        </a:spcBef>
                        <a:spcAft>
                          <a:spcPts val="600"/>
                        </a:spcAft>
                        <a:tabLst>
                          <a:tab pos="3060700" algn="l"/>
                        </a:tabLst>
                      </a:pPr>
                      <a:r>
                        <a:rPr lang="en-GB" sz="800" b="0" dirty="0">
                          <a:solidFill>
                            <a:srgbClr val="221E1F"/>
                          </a:solidFill>
                          <a:effectLst/>
                          <a:latin typeface="Work Sans" pitchFamily="2" charset="0"/>
                          <a:ea typeface="Times New Roman" panose="02020603050405020304" pitchFamily="18" charset="0"/>
                          <a:cs typeface="Minion Pro"/>
                        </a:rPr>
                        <a:t>Coverings with </a:t>
                      </a:r>
                      <a:r>
                        <a:rPr lang="en-GB" sz="800" b="0" dirty="0" smtClean="0">
                          <a:solidFill>
                            <a:srgbClr val="221E1F"/>
                          </a:solidFill>
                          <a:effectLst/>
                          <a:latin typeface="Work Sans" pitchFamily="2" charset="0"/>
                          <a:ea typeface="Times New Roman" panose="02020603050405020304" pitchFamily="18" charset="0"/>
                          <a:cs typeface="Minion Pro"/>
                        </a:rPr>
                        <a:t>a </a:t>
                      </a:r>
                      <a:r>
                        <a:rPr lang="en-GB" sz="800" b="0" dirty="0">
                          <a:solidFill>
                            <a:srgbClr val="221E1F"/>
                          </a:solidFill>
                          <a:effectLst/>
                          <a:latin typeface="Work Sans" pitchFamily="2" charset="0"/>
                          <a:ea typeface="Times New Roman" panose="02020603050405020304" pitchFamily="18" charset="0"/>
                          <a:cs typeface="Minion Pro"/>
                        </a:rPr>
                        <a:t>textured backing</a:t>
                      </a:r>
                      <a:endParaRPr lang="en-US" sz="1200" b="0" dirty="0">
                        <a:effectLst/>
                        <a:latin typeface="Work Sans" pitchFamily="2"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C2D69B"/>
                      </a:solidFill>
                      <a:prstDash val="solid"/>
                      <a:round/>
                      <a:headEnd type="none" w="med" len="med"/>
                      <a:tailEnd type="none" w="med" len="med"/>
                    </a:lnT>
                    <a:lnB w="19050" cap="flat" cmpd="sng" algn="ctr">
                      <a:solidFill>
                        <a:srgbClr val="C2D69B"/>
                      </a:solidFill>
                      <a:prstDash val="solid"/>
                      <a:round/>
                      <a:headEnd type="none" w="med" len="med"/>
                      <a:tailEnd type="none" w="med" len="med"/>
                    </a:lnB>
                    <a:solidFill>
                      <a:srgbClr val="ECF2D6"/>
                    </a:solidFill>
                  </a:tcPr>
                </a:tc>
                <a:tc>
                  <a:txBody>
                    <a:bodyPr/>
                    <a:lstStyle/>
                    <a:p>
                      <a:pPr algn="ctr">
                        <a:lnSpc>
                          <a:spcPts val="1205"/>
                        </a:lnSpc>
                        <a:spcBef>
                          <a:spcPts val="600"/>
                        </a:spcBef>
                        <a:spcAft>
                          <a:spcPts val="600"/>
                        </a:spcAft>
                        <a:tabLst>
                          <a:tab pos="3060700" algn="l"/>
                        </a:tabLst>
                      </a:pPr>
                      <a:r>
                        <a:rPr lang="en-GB" sz="800" b="0" dirty="0">
                          <a:solidFill>
                            <a:srgbClr val="221E1F"/>
                          </a:solidFill>
                          <a:effectLst/>
                          <a:latin typeface="Work Sans" pitchFamily="2" charset="0"/>
                          <a:ea typeface="Times New Roman" panose="02020603050405020304" pitchFamily="18" charset="0"/>
                          <a:cs typeface="Minion Pro"/>
                        </a:rPr>
                        <a:t>B1</a:t>
                      </a:r>
                      <a:endParaRPr lang="en-US" sz="1200" b="0" dirty="0">
                        <a:effectLst/>
                        <a:latin typeface="Work Sans" pitchFamily="2"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C2D69B"/>
                      </a:solidFill>
                      <a:prstDash val="solid"/>
                      <a:round/>
                      <a:headEnd type="none" w="med" len="med"/>
                      <a:tailEnd type="none" w="med" len="med"/>
                    </a:lnT>
                    <a:lnB w="19050" cap="flat" cmpd="sng" algn="ctr">
                      <a:solidFill>
                        <a:srgbClr val="C2D69B"/>
                      </a:solidFill>
                      <a:prstDash val="solid"/>
                      <a:round/>
                      <a:headEnd type="none" w="med" len="med"/>
                      <a:tailEnd type="none" w="med" len="med"/>
                    </a:lnB>
                    <a:solidFill>
                      <a:srgbClr val="DAE5AC"/>
                    </a:solidFill>
                  </a:tcPr>
                </a:tc>
                <a:tc>
                  <a:txBody>
                    <a:bodyPr/>
                    <a:lstStyle/>
                    <a:p>
                      <a:pPr algn="ctr">
                        <a:lnSpc>
                          <a:spcPts val="1205"/>
                        </a:lnSpc>
                        <a:spcBef>
                          <a:spcPts val="600"/>
                        </a:spcBef>
                        <a:spcAft>
                          <a:spcPts val="600"/>
                        </a:spcAft>
                        <a:tabLst>
                          <a:tab pos="3060700" algn="l"/>
                        </a:tabLst>
                      </a:pPr>
                      <a:r>
                        <a:rPr lang="en-GB" sz="800" b="0" dirty="0">
                          <a:solidFill>
                            <a:srgbClr val="FF0000"/>
                          </a:solidFill>
                          <a:effectLst/>
                          <a:latin typeface="Work Sans" pitchFamily="2" charset="0"/>
                          <a:ea typeface="Times New Roman" panose="02020603050405020304" pitchFamily="18" charset="0"/>
                          <a:cs typeface="Minion Pro"/>
                        </a:rPr>
                        <a:t>0.3kg - 0.35kg/m²</a:t>
                      </a:r>
                      <a:endParaRPr lang="en-US" sz="1200" b="0" dirty="0">
                        <a:effectLst/>
                        <a:latin typeface="Work Sans" pitchFamily="2"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C2D69B"/>
                      </a:solidFill>
                      <a:prstDash val="solid"/>
                      <a:round/>
                      <a:headEnd type="none" w="med" len="med"/>
                      <a:tailEnd type="none" w="med" len="med"/>
                    </a:lnT>
                    <a:lnB w="19050" cap="flat" cmpd="sng" algn="ctr">
                      <a:solidFill>
                        <a:srgbClr val="C2D69B"/>
                      </a:solidFill>
                      <a:prstDash val="solid"/>
                      <a:round/>
                      <a:headEnd type="none" w="med" len="med"/>
                      <a:tailEnd type="none" w="med" len="med"/>
                    </a:lnB>
                    <a:solidFill>
                      <a:srgbClr val="ECF2D6"/>
                    </a:solidFill>
                  </a:tcPr>
                </a:tc>
                <a:extLst>
                  <a:ext uri="{0D108BD9-81ED-4DB2-BD59-A6C34878D82A}">
                    <a16:rowId xmlns:a16="http://schemas.microsoft.com/office/drawing/2014/main" val="440535176"/>
                  </a:ext>
                </a:extLst>
              </a:tr>
              <a:tr h="531893">
                <a:tc>
                  <a:txBody>
                    <a:bodyPr/>
                    <a:lstStyle/>
                    <a:p>
                      <a:pPr algn="l">
                        <a:lnSpc>
                          <a:spcPts val="1205"/>
                        </a:lnSpc>
                        <a:spcBef>
                          <a:spcPts val="600"/>
                        </a:spcBef>
                        <a:spcAft>
                          <a:spcPts val="600"/>
                        </a:spcAft>
                        <a:tabLst>
                          <a:tab pos="3060700" algn="l"/>
                        </a:tabLst>
                      </a:pPr>
                      <a:r>
                        <a:rPr lang="en-US" sz="800" b="0" kern="1200" dirty="0" smtClean="0">
                          <a:solidFill>
                            <a:srgbClr val="221E1F"/>
                          </a:solidFill>
                          <a:effectLst/>
                          <a:latin typeface="Work Sans" pitchFamily="2" charset="0"/>
                          <a:ea typeface="Times New Roman" panose="02020603050405020304" pitchFamily="18" charset="0"/>
                          <a:cs typeface="Minion Pro"/>
                        </a:rPr>
                        <a:t>Coverings with a high relief on the reverse side</a:t>
                      </a:r>
                      <a:r>
                        <a:rPr lang="en-US" sz="800" b="0" kern="1200" baseline="0" dirty="0" smtClean="0">
                          <a:solidFill>
                            <a:srgbClr val="221E1F"/>
                          </a:solidFill>
                          <a:effectLst/>
                          <a:latin typeface="Work Sans" pitchFamily="2" charset="0"/>
                          <a:ea typeface="Times New Roman" panose="02020603050405020304" pitchFamily="18" charset="0"/>
                          <a:cs typeface="Minion Pro"/>
                        </a:rPr>
                        <a:t> </a:t>
                      </a:r>
                      <a:r>
                        <a:rPr lang="en-US" sz="800" b="0" kern="1200" dirty="0" smtClean="0">
                          <a:solidFill>
                            <a:srgbClr val="221E1F"/>
                          </a:solidFill>
                          <a:effectLst/>
                          <a:latin typeface="Work Sans" pitchFamily="2" charset="0"/>
                          <a:ea typeface="Times New Roman" panose="02020603050405020304" pitchFamily="18" charset="0"/>
                          <a:cs typeface="Minion Pro"/>
                        </a:rPr>
                        <a:t>(e.g. coir with latex backing)</a:t>
                      </a:r>
                      <a:endParaRPr lang="en-US" sz="800" b="0" kern="1200" dirty="0">
                        <a:solidFill>
                          <a:srgbClr val="221E1F"/>
                        </a:solidFill>
                        <a:effectLst/>
                        <a:latin typeface="Work Sans" pitchFamily="2" charset="0"/>
                        <a:ea typeface="Times New Roman" panose="02020603050405020304" pitchFamily="18" charset="0"/>
                        <a:cs typeface="Minion Pro"/>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C2D69B"/>
                      </a:solidFill>
                      <a:prstDash val="solid"/>
                      <a:round/>
                      <a:headEnd type="none" w="med" len="med"/>
                      <a:tailEnd type="none" w="med" len="med"/>
                    </a:lnT>
                    <a:lnB w="19050" cap="flat" cmpd="sng" algn="ctr">
                      <a:solidFill>
                        <a:srgbClr val="C2D69B"/>
                      </a:solidFill>
                      <a:prstDash val="solid"/>
                      <a:round/>
                      <a:headEnd type="none" w="med" len="med"/>
                      <a:tailEnd type="none" w="med" len="med"/>
                    </a:lnB>
                    <a:solidFill>
                      <a:srgbClr val="ECF2D6"/>
                    </a:solidFill>
                  </a:tcPr>
                </a:tc>
                <a:tc>
                  <a:txBody>
                    <a:bodyPr/>
                    <a:lstStyle/>
                    <a:p>
                      <a:pPr algn="ctr">
                        <a:lnSpc>
                          <a:spcPts val="1205"/>
                        </a:lnSpc>
                        <a:spcBef>
                          <a:spcPts val="600"/>
                        </a:spcBef>
                        <a:spcAft>
                          <a:spcPts val="600"/>
                        </a:spcAft>
                        <a:tabLst>
                          <a:tab pos="3060700" algn="l"/>
                        </a:tabLst>
                      </a:pPr>
                      <a:r>
                        <a:rPr lang="en-US" sz="800" b="0" kern="1200" dirty="0" smtClean="0">
                          <a:solidFill>
                            <a:srgbClr val="221E1F"/>
                          </a:solidFill>
                          <a:effectLst/>
                          <a:latin typeface="Work Sans" pitchFamily="2" charset="0"/>
                          <a:ea typeface="Times New Roman" panose="02020603050405020304" pitchFamily="18" charset="0"/>
                          <a:cs typeface="Minion Pro"/>
                        </a:rPr>
                        <a:t>B2</a:t>
                      </a:r>
                      <a:endParaRPr lang="en-US" sz="800" b="0" kern="1200" dirty="0">
                        <a:solidFill>
                          <a:srgbClr val="221E1F"/>
                        </a:solidFill>
                        <a:effectLst/>
                        <a:latin typeface="Work Sans" pitchFamily="2" charset="0"/>
                        <a:ea typeface="Times New Roman" panose="02020603050405020304" pitchFamily="18" charset="0"/>
                        <a:cs typeface="Minion Pro"/>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C2D69B"/>
                      </a:solidFill>
                      <a:prstDash val="solid"/>
                      <a:round/>
                      <a:headEnd type="none" w="med" len="med"/>
                      <a:tailEnd type="none" w="med" len="med"/>
                    </a:lnT>
                    <a:lnB w="19050" cap="flat" cmpd="sng" algn="ctr">
                      <a:solidFill>
                        <a:srgbClr val="C2D69B"/>
                      </a:solidFill>
                      <a:prstDash val="solid"/>
                      <a:round/>
                      <a:headEnd type="none" w="med" len="med"/>
                      <a:tailEnd type="none" w="med" len="med"/>
                    </a:lnB>
                    <a:solidFill>
                      <a:srgbClr val="DAE5AC"/>
                    </a:solidFill>
                  </a:tcPr>
                </a:tc>
                <a:tc>
                  <a:txBody>
                    <a:bodyPr/>
                    <a:lstStyle/>
                    <a:p>
                      <a:pPr marL="0" marR="0" lvl="0" indent="0" algn="ctr" defTabSz="755934" rtl="0" eaLnBrk="1" fontAlgn="auto" latinLnBrk="0" hangingPunct="1">
                        <a:lnSpc>
                          <a:spcPts val="1205"/>
                        </a:lnSpc>
                        <a:spcBef>
                          <a:spcPts val="600"/>
                        </a:spcBef>
                        <a:spcAft>
                          <a:spcPts val="600"/>
                        </a:spcAft>
                        <a:buClrTx/>
                        <a:buSzTx/>
                        <a:buFontTx/>
                        <a:buNone/>
                        <a:tabLst>
                          <a:tab pos="3060700" algn="l"/>
                        </a:tabLst>
                        <a:defRPr/>
                      </a:pPr>
                      <a:r>
                        <a:rPr kumimoji="0" lang="en-GB" sz="800" b="0" i="0" u="none" strike="noStrike" kern="1200" cap="none" spc="0" normalizeH="0" baseline="0" noProof="0" dirty="0" smtClean="0">
                          <a:ln>
                            <a:noFill/>
                          </a:ln>
                          <a:solidFill>
                            <a:srgbClr val="FF0000"/>
                          </a:solidFill>
                          <a:effectLst/>
                          <a:uLnTx/>
                          <a:uFillTx/>
                          <a:latin typeface="Work Sans" pitchFamily="2" charset="0"/>
                          <a:ea typeface="Times New Roman" panose="02020603050405020304" pitchFamily="18" charset="0"/>
                          <a:cs typeface="Minion Pro"/>
                        </a:rPr>
                        <a:t>0.4kg - 0.45kg/m²</a:t>
                      </a:r>
                      <a:endParaRPr kumimoji="0" lang="en-US" sz="1200" b="0" i="0" u="none" strike="noStrike" kern="1200" cap="none" spc="0" normalizeH="0" baseline="0" noProof="0" dirty="0" smtClean="0">
                        <a:ln>
                          <a:noFill/>
                        </a:ln>
                        <a:solidFill>
                          <a:prstClr val="black"/>
                        </a:solidFill>
                        <a:effectLst/>
                        <a:uLnTx/>
                        <a:uFillTx/>
                        <a:latin typeface="Work Sans" pitchFamily="2"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C2D69B"/>
                      </a:solidFill>
                      <a:prstDash val="solid"/>
                      <a:round/>
                      <a:headEnd type="none" w="med" len="med"/>
                      <a:tailEnd type="none" w="med" len="med"/>
                    </a:lnT>
                    <a:lnB w="19050" cap="flat" cmpd="sng" algn="ctr">
                      <a:solidFill>
                        <a:srgbClr val="C2D69B"/>
                      </a:solidFill>
                      <a:prstDash val="solid"/>
                      <a:round/>
                      <a:headEnd type="none" w="med" len="med"/>
                      <a:tailEnd type="none" w="med" len="med"/>
                    </a:lnB>
                    <a:solidFill>
                      <a:srgbClr val="ECF2D6"/>
                    </a:solidFill>
                  </a:tcPr>
                </a:tc>
                <a:extLst>
                  <a:ext uri="{0D108BD9-81ED-4DB2-BD59-A6C34878D82A}">
                    <a16:rowId xmlns:a16="http://schemas.microsoft.com/office/drawing/2014/main" val="4162909910"/>
                  </a:ext>
                </a:extLst>
              </a:tr>
            </a:tbl>
          </a:graphicData>
        </a:graphic>
      </p:graphicFrame>
      <p:graphicFrame>
        <p:nvGraphicFramePr>
          <p:cNvPr id="10" name="Tableau 12"/>
          <p:cNvGraphicFramePr>
            <a:graphicFrameLocks noGrp="1"/>
          </p:cNvGraphicFramePr>
          <p:nvPr>
            <p:extLst>
              <p:ext uri="{D42A27DB-BD31-4B8C-83A1-F6EECF244321}">
                <p14:modId xmlns:p14="http://schemas.microsoft.com/office/powerpoint/2010/main" val="927745854"/>
              </p:ext>
            </p:extLst>
          </p:nvPr>
        </p:nvGraphicFramePr>
        <p:xfrm>
          <a:off x="3921160" y="2683337"/>
          <a:ext cx="3194434" cy="306065"/>
        </p:xfrm>
        <a:graphic>
          <a:graphicData uri="http://schemas.openxmlformats.org/drawingml/2006/table">
            <a:tbl>
              <a:tblPr firstRow="1" firstCol="1" bandRow="1"/>
              <a:tblGrid>
                <a:gridCol w="3194434">
                  <a:extLst>
                    <a:ext uri="{9D8B030D-6E8A-4147-A177-3AD203B41FA5}">
                      <a16:colId xmlns:a16="http://schemas.microsoft.com/office/drawing/2014/main" val="20000"/>
                    </a:ext>
                  </a:extLst>
                </a:gridCol>
              </a:tblGrid>
              <a:tr h="306065">
                <a:tc>
                  <a:txBody>
                    <a:bodyPr/>
                    <a:lstStyle/>
                    <a:p>
                      <a:pPr marL="0" marR="0" lvl="0" indent="0" algn="just" defTabSz="755934" rtl="0" eaLnBrk="1" fontAlgn="auto" latinLnBrk="0" hangingPunct="1">
                        <a:lnSpc>
                          <a:spcPct val="100000"/>
                        </a:lnSpc>
                        <a:spcBef>
                          <a:spcPts val="0"/>
                        </a:spcBef>
                        <a:spcAft>
                          <a:spcPts val="0"/>
                        </a:spcAft>
                        <a:buClrTx/>
                        <a:buSzTx/>
                        <a:buFontTx/>
                        <a:buNone/>
                        <a:tabLst/>
                        <a:defRPr/>
                      </a:pPr>
                      <a:r>
                        <a:rPr lang="en-US" sz="1100" b="1" dirty="0" smtClean="0">
                          <a:solidFill>
                            <a:schemeClr val="bg1"/>
                          </a:solidFill>
                          <a:effectLst/>
                          <a:latin typeface="Work Sans" pitchFamily="2" charset="0"/>
                          <a:cs typeface="Times New Roman" panose="02020603050405020304" pitchFamily="18" charset="0"/>
                        </a:rPr>
                        <a:t>CLEANING</a:t>
                      </a:r>
                      <a:endParaRPr lang="fr-FR" sz="1100" dirty="0">
                        <a:solidFill>
                          <a:schemeClr val="bg1"/>
                        </a:solidFill>
                        <a:effectLst/>
                        <a:latin typeface="Work Sans" pitchFamily="2" charset="0"/>
                        <a:cs typeface="Times New Roman" panose="02020603050405020304" pitchFamily="18" charset="0"/>
                      </a:endParaRPr>
                    </a:p>
                  </a:txBody>
                  <a:tcPr marL="68580" marR="68580" marT="0" marB="0" anchor="ctr">
                    <a:lnL>
                      <a:noFill/>
                    </a:lnL>
                    <a:lnR>
                      <a:noFill/>
                    </a:lnR>
                    <a:lnT>
                      <a:noFill/>
                    </a:lnT>
                    <a:lnB>
                      <a:noFill/>
                    </a:lnB>
                    <a:solidFill>
                      <a:srgbClr val="81BB26"/>
                    </a:solidFill>
                  </a:tcPr>
                </a:tc>
                <a:extLst>
                  <a:ext uri="{0D108BD9-81ED-4DB2-BD59-A6C34878D82A}">
                    <a16:rowId xmlns:a16="http://schemas.microsoft.com/office/drawing/2014/main" val="10000"/>
                  </a:ext>
                </a:extLst>
              </a:tr>
            </a:tbl>
          </a:graphicData>
        </a:graphic>
      </p:graphicFrame>
      <p:pic>
        <p:nvPicPr>
          <p:cNvPr id="11" name="Image" descr="Image">
            <a:extLst>
              <a:ext uri="{FF2B5EF4-FFF2-40B4-BE49-F238E27FC236}">
                <a16:creationId xmlns:a16="http://schemas.microsoft.com/office/drawing/2014/main" id="{2015672A-6679-4D0A-8B0F-BAAD5A17292F}"/>
              </a:ext>
            </a:extLst>
          </p:cNvPr>
          <p:cNvPicPr>
            <a:picLocks noChangeAspect="1"/>
          </p:cNvPicPr>
          <p:nvPr/>
        </p:nvPicPr>
        <p:blipFill>
          <a:blip r:embed="rId2"/>
          <a:stretch>
            <a:fillRect/>
          </a:stretch>
        </p:blipFill>
        <p:spPr>
          <a:xfrm>
            <a:off x="6628816" y="5690794"/>
            <a:ext cx="553693" cy="553691"/>
          </a:xfrm>
          <a:prstGeom prst="rect">
            <a:avLst/>
          </a:prstGeom>
          <a:solidFill>
            <a:schemeClr val="bg1"/>
          </a:solidFill>
          <a:ln w="12700">
            <a:miter lim="400000"/>
          </a:ln>
        </p:spPr>
      </p:pic>
      <p:pic>
        <p:nvPicPr>
          <p:cNvPr id="12" name="Image" descr="Image">
            <a:extLst>
              <a:ext uri="{FF2B5EF4-FFF2-40B4-BE49-F238E27FC236}">
                <a16:creationId xmlns:a16="http://schemas.microsoft.com/office/drawing/2014/main" id="{CD3B66F2-2CE1-4121-BE90-E1C9D48DD334}"/>
              </a:ext>
            </a:extLst>
          </p:cNvPr>
          <p:cNvPicPr>
            <a:picLocks noChangeAspect="1"/>
          </p:cNvPicPr>
          <p:nvPr/>
        </p:nvPicPr>
        <p:blipFill>
          <a:blip r:embed="rId3"/>
          <a:stretch>
            <a:fillRect/>
          </a:stretch>
        </p:blipFill>
        <p:spPr>
          <a:xfrm>
            <a:off x="6069489" y="5688423"/>
            <a:ext cx="559327" cy="545254"/>
          </a:xfrm>
          <a:prstGeom prst="rect">
            <a:avLst/>
          </a:prstGeom>
          <a:ln w="12700">
            <a:miter lim="400000"/>
          </a:ln>
        </p:spPr>
      </p:pic>
      <p:pic>
        <p:nvPicPr>
          <p:cNvPr id="14" name="Image" descr="Image">
            <a:extLst>
              <a:ext uri="{FF2B5EF4-FFF2-40B4-BE49-F238E27FC236}">
                <a16:creationId xmlns:a16="http://schemas.microsoft.com/office/drawing/2014/main" id="{C72E1F46-337B-4344-BF69-A58E726B8B12}"/>
              </a:ext>
            </a:extLst>
          </p:cNvPr>
          <p:cNvPicPr>
            <a:picLocks noChangeAspect="1"/>
          </p:cNvPicPr>
          <p:nvPr/>
        </p:nvPicPr>
        <p:blipFill>
          <a:blip r:embed="rId4"/>
          <a:stretch>
            <a:fillRect/>
          </a:stretch>
        </p:blipFill>
        <p:spPr>
          <a:xfrm>
            <a:off x="6628816" y="5094706"/>
            <a:ext cx="559328" cy="564961"/>
          </a:xfrm>
          <a:prstGeom prst="rect">
            <a:avLst/>
          </a:prstGeom>
          <a:solidFill>
            <a:schemeClr val="bg1"/>
          </a:solidFill>
          <a:ln w="12700">
            <a:miter lim="400000"/>
          </a:ln>
        </p:spPr>
      </p:pic>
      <p:pic>
        <p:nvPicPr>
          <p:cNvPr id="15" name="Image 3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633870" y="4534510"/>
            <a:ext cx="556225" cy="534685"/>
          </a:xfrm>
          <a:prstGeom prst="rect">
            <a:avLst/>
          </a:prstGeom>
          <a:ln>
            <a:solidFill>
              <a:srgbClr val="002060"/>
            </a:solidFill>
          </a:ln>
        </p:spPr>
      </p:pic>
      <p:pic>
        <p:nvPicPr>
          <p:cNvPr id="16" name="Image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463509" y="4331277"/>
            <a:ext cx="3090805" cy="2317885"/>
          </a:xfrm>
          <a:prstGeom prst="rect">
            <a:avLst/>
          </a:prstGeom>
        </p:spPr>
      </p:pic>
      <p:pic>
        <p:nvPicPr>
          <p:cNvPr id="17" name="Afbeelding 15"/>
          <p:cNvPicPr/>
          <p:nvPr/>
        </p:nvPicPr>
        <p:blipFill>
          <a:blip r:embed="rId7" cstate="print">
            <a:extLst>
              <a:ext uri="{28A0092B-C50C-407E-A947-70E740481C1C}">
                <a14:useLocalDpi xmlns:a14="http://schemas.microsoft.com/office/drawing/2010/main" val="0"/>
              </a:ext>
            </a:extLst>
          </a:blip>
          <a:stretch>
            <a:fillRect/>
          </a:stretch>
        </p:blipFill>
        <p:spPr>
          <a:xfrm>
            <a:off x="-332" y="10171835"/>
            <a:ext cx="7560000" cy="522305"/>
          </a:xfrm>
          <a:prstGeom prst="rect">
            <a:avLst/>
          </a:prstGeom>
        </p:spPr>
      </p:pic>
      <p:graphicFrame>
        <p:nvGraphicFramePr>
          <p:cNvPr id="18" name="Tableau 13"/>
          <p:cNvGraphicFramePr>
            <a:graphicFrameLocks noGrp="1"/>
          </p:cNvGraphicFramePr>
          <p:nvPr>
            <p:extLst>
              <p:ext uri="{D42A27DB-BD31-4B8C-83A1-F6EECF244321}">
                <p14:modId xmlns:p14="http://schemas.microsoft.com/office/powerpoint/2010/main" val="3570675787"/>
              </p:ext>
            </p:extLst>
          </p:nvPr>
        </p:nvGraphicFramePr>
        <p:xfrm>
          <a:off x="3915769" y="1262224"/>
          <a:ext cx="3192239" cy="300658"/>
        </p:xfrm>
        <a:graphic>
          <a:graphicData uri="http://schemas.openxmlformats.org/drawingml/2006/table">
            <a:tbl>
              <a:tblPr firstRow="1" firstCol="1" bandRow="1"/>
              <a:tblGrid>
                <a:gridCol w="3192239">
                  <a:extLst>
                    <a:ext uri="{9D8B030D-6E8A-4147-A177-3AD203B41FA5}">
                      <a16:colId xmlns:a16="http://schemas.microsoft.com/office/drawing/2014/main" val="20000"/>
                    </a:ext>
                  </a:extLst>
                </a:gridCol>
              </a:tblGrid>
              <a:tr h="300658">
                <a:tc>
                  <a:txBody>
                    <a:bodyPr/>
                    <a:lstStyle/>
                    <a:p>
                      <a:pPr marL="0" marR="0" lvl="0" indent="0" algn="l" defTabSz="755934" rtl="0" eaLnBrk="1" fontAlgn="auto" latinLnBrk="0" hangingPunct="1">
                        <a:lnSpc>
                          <a:spcPct val="115000"/>
                        </a:lnSpc>
                        <a:spcBef>
                          <a:spcPts val="0"/>
                        </a:spcBef>
                        <a:spcAft>
                          <a:spcPts val="0"/>
                        </a:spcAft>
                        <a:buClrTx/>
                        <a:buSzTx/>
                        <a:buFontTx/>
                        <a:buNone/>
                        <a:tabLst/>
                        <a:defRPr/>
                      </a:pPr>
                      <a:r>
                        <a:rPr lang="en-US" sz="1100" b="1" dirty="0" smtClean="0">
                          <a:solidFill>
                            <a:srgbClr val="FFFFFF"/>
                          </a:solidFill>
                          <a:effectLst/>
                          <a:latin typeface="Bostik Office"/>
                          <a:cs typeface="Times New Roman" panose="02020603050405020304" pitchFamily="18" charset="0"/>
                        </a:rPr>
                        <a:t>COVERAGE</a:t>
                      </a:r>
                      <a:endParaRPr lang="fr-FR" sz="1100" dirty="0" smtClean="0">
                        <a:effectLst/>
                        <a:latin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81BB26"/>
                    </a:solidFill>
                  </a:tcPr>
                </a:tc>
                <a:extLst>
                  <a:ext uri="{0D108BD9-81ED-4DB2-BD59-A6C34878D82A}">
                    <a16:rowId xmlns:a16="http://schemas.microsoft.com/office/drawing/2014/main" val="10000"/>
                  </a:ext>
                </a:extLst>
              </a:tr>
            </a:tbl>
          </a:graphicData>
        </a:graphic>
      </p:graphicFrame>
      <p:graphicFrame>
        <p:nvGraphicFramePr>
          <p:cNvPr id="19" name="Tableau 14"/>
          <p:cNvGraphicFramePr>
            <a:graphicFrameLocks noGrp="1"/>
          </p:cNvGraphicFramePr>
          <p:nvPr>
            <p:extLst>
              <p:ext uri="{D42A27DB-BD31-4B8C-83A1-F6EECF244321}">
                <p14:modId xmlns:p14="http://schemas.microsoft.com/office/powerpoint/2010/main" val="784700347"/>
              </p:ext>
            </p:extLst>
          </p:nvPr>
        </p:nvGraphicFramePr>
        <p:xfrm>
          <a:off x="3921160" y="1949059"/>
          <a:ext cx="3186848" cy="303953"/>
        </p:xfrm>
        <a:graphic>
          <a:graphicData uri="http://schemas.openxmlformats.org/drawingml/2006/table">
            <a:tbl>
              <a:tblPr firstRow="1" firstCol="1" bandRow="1"/>
              <a:tblGrid>
                <a:gridCol w="3186848">
                  <a:extLst>
                    <a:ext uri="{9D8B030D-6E8A-4147-A177-3AD203B41FA5}">
                      <a16:colId xmlns:a16="http://schemas.microsoft.com/office/drawing/2014/main" val="20000"/>
                    </a:ext>
                  </a:extLst>
                </a:gridCol>
              </a:tblGrid>
              <a:tr h="303953">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US" sz="1100" b="1" dirty="0" smtClean="0">
                          <a:solidFill>
                            <a:srgbClr val="FFFFFF"/>
                          </a:solidFill>
                          <a:effectLst/>
                          <a:latin typeface="Bostik Office"/>
                          <a:cs typeface="Times New Roman" panose="02020603050405020304" pitchFamily="18" charset="0"/>
                        </a:rPr>
                        <a:t>STORAGE</a:t>
                      </a:r>
                      <a:r>
                        <a:rPr lang="en-US" sz="1100" b="1" baseline="0" dirty="0" smtClean="0">
                          <a:solidFill>
                            <a:srgbClr val="FFFFFF"/>
                          </a:solidFill>
                          <a:effectLst/>
                          <a:latin typeface="Bostik Office"/>
                          <a:cs typeface="Times New Roman" panose="02020603050405020304" pitchFamily="18" charset="0"/>
                        </a:rPr>
                        <a:t> STABILITY </a:t>
                      </a:r>
                      <a:endParaRPr lang="fr-FR" sz="1100" dirty="0" smtClean="0">
                        <a:effectLst/>
                        <a:latin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81BB26"/>
                    </a:solidFill>
                  </a:tcPr>
                </a:tc>
                <a:extLst>
                  <a:ext uri="{0D108BD9-81ED-4DB2-BD59-A6C34878D82A}">
                    <a16:rowId xmlns:a16="http://schemas.microsoft.com/office/drawing/2014/main" val="10000"/>
                  </a:ext>
                </a:extLst>
              </a:tr>
            </a:tbl>
          </a:graphicData>
        </a:graphic>
      </p:graphicFrame>
      <p:sp>
        <p:nvSpPr>
          <p:cNvPr id="20" name="Rectangle 19"/>
          <p:cNvSpPr/>
          <p:nvPr/>
        </p:nvSpPr>
        <p:spPr>
          <a:xfrm>
            <a:off x="3889445" y="6768122"/>
            <a:ext cx="3300650" cy="905092"/>
          </a:xfrm>
          <a:prstGeom prst="rect">
            <a:avLst/>
          </a:prstGeom>
          <a:noFill/>
          <a:ln>
            <a:solidFill>
              <a:srgbClr val="81BB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b="1" dirty="0">
                <a:solidFill>
                  <a:schemeClr val="tx1"/>
                </a:solidFill>
              </a:rPr>
              <a:t>SAFETY</a:t>
            </a:r>
          </a:p>
          <a:p>
            <a:endParaRPr lang="en-US" sz="900" b="1" dirty="0">
              <a:solidFill>
                <a:schemeClr val="tx1"/>
              </a:solidFill>
            </a:endParaRPr>
          </a:p>
          <a:p>
            <a:r>
              <a:rPr lang="en-US" sz="900" b="1" dirty="0">
                <a:solidFill>
                  <a:schemeClr val="tx1"/>
                </a:solidFill>
              </a:rPr>
              <a:t>For more details, consult the safety data sheet </a:t>
            </a:r>
            <a:r>
              <a:rPr lang="en-US" sz="900" b="1" dirty="0" smtClean="0">
                <a:solidFill>
                  <a:schemeClr val="tx1"/>
                </a:solidFill>
              </a:rPr>
              <a:t>on </a:t>
            </a:r>
            <a:r>
              <a:rPr lang="fr-FR" sz="900" u="sng" dirty="0">
                <a:hlinkClick r:id="rId8"/>
              </a:rPr>
              <a:t>https://bostiksds.thewercs.com/default.aspx</a:t>
            </a:r>
            <a:r>
              <a:rPr lang="fr-FR" sz="900" dirty="0">
                <a:solidFill>
                  <a:schemeClr val="tx1"/>
                </a:solidFill>
              </a:rPr>
              <a:t> </a:t>
            </a:r>
          </a:p>
        </p:txBody>
      </p:sp>
      <p:sp>
        <p:nvSpPr>
          <p:cNvPr id="22" name="Rectangle 21"/>
          <p:cNvSpPr/>
          <p:nvPr/>
        </p:nvSpPr>
        <p:spPr>
          <a:xfrm>
            <a:off x="3876932" y="7743584"/>
            <a:ext cx="3313164" cy="1613697"/>
          </a:xfrm>
          <a:prstGeom prst="rect">
            <a:avLst/>
          </a:prstGeom>
          <a:solidFill>
            <a:schemeClr val="accent6">
              <a:lumMod val="20000"/>
              <a:lumOff val="80000"/>
            </a:schemeClr>
          </a:solidFill>
          <a:ln>
            <a:solidFill>
              <a:srgbClr val="81BB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755934">
              <a:defRPr/>
            </a:pPr>
            <a:r>
              <a:rPr lang="en-US" sz="600" i="1" dirty="0">
                <a:solidFill>
                  <a:schemeClr val="tx1"/>
                </a:solidFill>
              </a:rPr>
              <a:t>The information given and recommendations made herein are based on </a:t>
            </a:r>
            <a:r>
              <a:rPr lang="en-US" sz="600" i="1" dirty="0" err="1">
                <a:solidFill>
                  <a:schemeClr val="tx1"/>
                </a:solidFill>
              </a:rPr>
              <a:t>Bostik’s</a:t>
            </a:r>
            <a:r>
              <a:rPr lang="en-US" sz="600" i="1" dirty="0">
                <a:solidFill>
                  <a:schemeClr val="tx1"/>
                </a:solidFill>
              </a:rPr>
              <a:t> research only and are not guaranteed to be accurate. The performance of the product, its shelf life, and application characteristics will depend on many variables, including the kind of materials to which the product will be applied, the environment in which the product is stored or applied, and the equipment used for application. Any change in any of these variables can affect the product’s performance. It is the buyer’s obligation, prior to using the product, to test the suitability of the product for an intended use under the conditions that will exist at the time of the intended use. </a:t>
            </a:r>
            <a:r>
              <a:rPr lang="en-US" sz="600" i="1" dirty="0" err="1">
                <a:solidFill>
                  <a:schemeClr val="tx1"/>
                </a:solidFill>
              </a:rPr>
              <a:t>Bostik</a:t>
            </a:r>
            <a:r>
              <a:rPr lang="en-US" sz="600" i="1" dirty="0">
                <a:solidFill>
                  <a:schemeClr val="tx1"/>
                </a:solidFill>
              </a:rPr>
              <a:t> does not warrant the product’s suitability for any particular application. The product is sold pursuant to </a:t>
            </a:r>
            <a:r>
              <a:rPr lang="en-US" sz="600" i="1" dirty="0" err="1">
                <a:solidFill>
                  <a:schemeClr val="tx1"/>
                </a:solidFill>
              </a:rPr>
              <a:t>Bostik’s</a:t>
            </a:r>
            <a:r>
              <a:rPr lang="en-US" sz="600" i="1" dirty="0">
                <a:solidFill>
                  <a:schemeClr val="tx1"/>
                </a:solidFill>
              </a:rPr>
              <a:t> Terms and Conditions of Sale that accompanies the product at the time of sale. Nothing contained herein shall be construed to imply the nonexistence of any relevant patents or to constitute permission, inducement, or recommendation to practice any invention covered by any patent, without authority from the owner of the pat</a:t>
            </a:r>
            <a:endParaRPr lang="en-US" sz="600" dirty="0">
              <a:solidFill>
                <a:schemeClr val="tx1"/>
              </a:solidFill>
              <a:ea typeface="Calibri" panose="020F0502020204030204" pitchFamily="34" charset="0"/>
              <a:cs typeface="Times New Roman" panose="02020603050405020304" pitchFamily="18" charset="0"/>
            </a:endParaRPr>
          </a:p>
        </p:txBody>
      </p:sp>
      <p:graphicFrame>
        <p:nvGraphicFramePr>
          <p:cNvPr id="23" name="Tableau 8"/>
          <p:cNvGraphicFramePr>
            <a:graphicFrameLocks noGrp="1"/>
          </p:cNvGraphicFramePr>
          <p:nvPr>
            <p:extLst>
              <p:ext uri="{D42A27DB-BD31-4B8C-83A1-F6EECF244321}">
                <p14:modId xmlns:p14="http://schemas.microsoft.com/office/powerpoint/2010/main" val="3449433808"/>
              </p:ext>
            </p:extLst>
          </p:nvPr>
        </p:nvGraphicFramePr>
        <p:xfrm>
          <a:off x="3876931" y="9427585"/>
          <a:ext cx="3305578" cy="628326"/>
        </p:xfrm>
        <a:graphic>
          <a:graphicData uri="http://schemas.openxmlformats.org/drawingml/2006/table">
            <a:tbl>
              <a:tblPr firstRow="1" bandRow="1">
                <a:tableStyleId>{5C22544A-7EE6-4342-B048-85BDC9FD1C3A}</a:tableStyleId>
              </a:tblPr>
              <a:tblGrid>
                <a:gridCol w="3305578">
                  <a:extLst>
                    <a:ext uri="{9D8B030D-6E8A-4147-A177-3AD203B41FA5}">
                      <a16:colId xmlns:a16="http://schemas.microsoft.com/office/drawing/2014/main" val="20000"/>
                    </a:ext>
                  </a:extLst>
                </a:gridCol>
              </a:tblGrid>
              <a:tr h="189041">
                <a:tc>
                  <a:txBody>
                    <a:bodyPr/>
                    <a:lstStyle/>
                    <a:p>
                      <a:r>
                        <a:rPr lang="fr-FR" sz="900" dirty="0"/>
                        <a:t>BOSTIK TECHNICAL</a:t>
                      </a:r>
                      <a:r>
                        <a:rPr lang="fr-FR" sz="900" baseline="0" dirty="0"/>
                        <a:t> ASSISTANCE</a:t>
                      </a:r>
                      <a:endParaRPr lang="fr-FR"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1BB26"/>
                    </a:solidFill>
                  </a:tcPr>
                </a:tc>
                <a:extLst>
                  <a:ext uri="{0D108BD9-81ED-4DB2-BD59-A6C34878D82A}">
                    <a16:rowId xmlns:a16="http://schemas.microsoft.com/office/drawing/2014/main" val="10000"/>
                  </a:ext>
                </a:extLst>
              </a:tr>
              <a:tr h="399726">
                <a:tc>
                  <a:txBody>
                    <a:bodyPr/>
                    <a:lstStyle/>
                    <a:p>
                      <a:pPr marL="0" marR="0" indent="0" algn="l" defTabSz="755934" rtl="0" eaLnBrk="1" fontAlgn="auto" latinLnBrk="0" hangingPunct="1">
                        <a:lnSpc>
                          <a:spcPct val="100000"/>
                        </a:lnSpc>
                        <a:spcBef>
                          <a:spcPts val="0"/>
                        </a:spcBef>
                        <a:spcAft>
                          <a:spcPts val="0"/>
                        </a:spcAft>
                        <a:buClrTx/>
                        <a:buSzTx/>
                        <a:buFontTx/>
                        <a:buNone/>
                        <a:tabLst/>
                        <a:defRPr/>
                      </a:pPr>
                      <a:r>
                        <a:rPr lang="fr-FR" sz="900" b="1" kern="1200" dirty="0">
                          <a:solidFill>
                            <a:schemeClr val="bg1"/>
                          </a:solidFill>
                          <a:effectLst/>
                          <a:latin typeface="+mn-lt"/>
                          <a:ea typeface="+mn-ea"/>
                          <a:cs typeface="+mn-cs"/>
                        </a:rPr>
                        <a:t>Smart Help +XX</a:t>
                      </a:r>
                      <a:r>
                        <a:rPr lang="fr-FR" sz="900" b="1" kern="1200" baseline="0" dirty="0">
                          <a:solidFill>
                            <a:schemeClr val="bg1"/>
                          </a:solidFill>
                          <a:effectLst/>
                          <a:latin typeface="+mn-lt"/>
                          <a:ea typeface="+mn-ea"/>
                          <a:cs typeface="+mn-cs"/>
                        </a:rPr>
                        <a:t> </a:t>
                      </a:r>
                      <a:r>
                        <a:rPr lang="fr-FR" sz="900" b="1" kern="1200" baseline="0" dirty="0" err="1">
                          <a:solidFill>
                            <a:schemeClr val="bg1"/>
                          </a:solidFill>
                          <a:effectLst/>
                          <a:latin typeface="+mn-lt"/>
                          <a:ea typeface="+mn-ea"/>
                          <a:cs typeface="+mn-cs"/>
                        </a:rPr>
                        <a:t>XX</a:t>
                      </a:r>
                      <a:r>
                        <a:rPr lang="fr-FR" sz="900" b="1" kern="1200" baseline="0" dirty="0">
                          <a:solidFill>
                            <a:schemeClr val="bg1"/>
                          </a:solidFill>
                          <a:effectLst/>
                          <a:latin typeface="+mn-lt"/>
                          <a:ea typeface="+mn-ea"/>
                          <a:cs typeface="+mn-cs"/>
                        </a:rPr>
                        <a:t> XXX </a:t>
                      </a:r>
                      <a:r>
                        <a:rPr lang="fr-FR" sz="900" b="1" kern="1200" baseline="0" dirty="0" err="1">
                          <a:solidFill>
                            <a:schemeClr val="bg1"/>
                          </a:solidFill>
                          <a:effectLst/>
                          <a:latin typeface="+mn-lt"/>
                          <a:ea typeface="+mn-ea"/>
                          <a:cs typeface="+mn-cs"/>
                        </a:rPr>
                        <a:t>XXX</a:t>
                      </a:r>
                      <a:endParaRPr lang="fr-FR" sz="900" b="1" kern="1200" dirty="0">
                        <a:solidFill>
                          <a:schemeClr val="bg1"/>
                        </a:solidFill>
                        <a:effectLst/>
                        <a:latin typeface="+mn-lt"/>
                        <a:ea typeface="+mn-ea"/>
                        <a:cs typeface="+mn-cs"/>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28285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795748545"/>
      </p:ext>
    </p:extLst>
  </p:cSld>
  <p:clrMapOvr>
    <a:masterClrMapping/>
  </p:clrMapOvr>
</p:sld>
</file>

<file path=ppt/theme/theme1.xml><?xml version="1.0" encoding="utf-8"?>
<a:theme xmlns:a="http://schemas.openxmlformats.org/drawingml/2006/main" name="1">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ersonnalisé 1">
      <a:majorFont>
        <a:latin typeface="Bostik office"/>
        <a:ea typeface=""/>
        <a:cs typeface=""/>
      </a:majorFont>
      <a:minorFont>
        <a:latin typeface="Bostik office"/>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bwMode="auto">
        <a:noFill/>
        <a:ln w="9525">
          <a:noFill/>
          <a:miter lim="800000"/>
          <a:headEnd/>
          <a:tailEnd/>
        </a:ln>
      </a:spPr>
      <a:bodyPr rot="0" vert="horz" wrap="square" lIns="98694" tIns="49347" rIns="98694" bIns="49347" anchor="t" anchorCtr="0" upright="1">
        <a:noAutofit/>
      </a:bodyPr>
      <a:lstStyle>
        <a:defPPr algn="ctr">
          <a:lnSpc>
            <a:spcPct val="115000"/>
          </a:lnSpc>
          <a:spcAft>
            <a:spcPts val="0"/>
          </a:spcAft>
          <a:defRPr sz="1295" b="1" cap="all" dirty="0">
            <a:solidFill>
              <a:srgbClr val="A2BD30"/>
            </a:solidFill>
            <a:effectLst/>
            <a:latin typeface="Bostik Office"/>
            <a:ea typeface="Calibri" panose="020F0502020204030204" pitchFamily="34"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26949F5BCDF1F42B2953012AE640B99" ma:contentTypeVersion="16" ma:contentTypeDescription="Crée un document." ma:contentTypeScope="" ma:versionID="e30690e790a5c0c125d742c0e941ac2c">
  <xsd:schema xmlns:xsd="http://www.w3.org/2001/XMLSchema" xmlns:xs="http://www.w3.org/2001/XMLSchema" xmlns:p="http://schemas.microsoft.com/office/2006/metadata/properties" xmlns:ns2="60f48215-b5ec-4717-ac4a-52da78fdc0ef" xmlns:ns3="b5f63720-3089-4668-8d62-4925d17925c9" targetNamespace="http://schemas.microsoft.com/office/2006/metadata/properties" ma:root="true" ma:fieldsID="b1f1cc27a5c75711473fb4409d76976d" ns2:_="" ns3:_="">
    <xsd:import namespace="60f48215-b5ec-4717-ac4a-52da78fdc0ef"/>
    <xsd:import namespace="b5f63720-3089-4668-8d62-4925d17925c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f48215-b5ec-4717-ac4a-52da78fdc0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alises d’images" ma:readOnly="false" ma:fieldId="{5cf76f15-5ced-4ddc-b409-7134ff3c332f}" ma:taxonomyMulti="true" ma:sspId="1aabcb2b-4680-45b9-9b6f-af8616fb2d8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5f63720-3089-4668-8d62-4925d17925c9" elementFormDefault="qualified">
    <xsd:import namespace="http://schemas.microsoft.com/office/2006/documentManagement/types"/>
    <xsd:import namespace="http://schemas.microsoft.com/office/infopath/2007/PartnerControls"/>
    <xsd:element name="SharedWithUsers" ma:index="17"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Partagé avec détails" ma:internalName="SharedWithDetails" ma:readOnly="true">
      <xsd:simpleType>
        <xsd:restriction base="dms:Note">
          <xsd:maxLength value="255"/>
        </xsd:restriction>
      </xsd:simpleType>
    </xsd:element>
    <xsd:element name="TaxCatchAll" ma:index="23" nillable="true" ma:displayName="Taxonomy Catch All Column" ma:hidden="true" ma:list="{d19cbcf5-ed5b-45e6-846a-ea5ff229c02a}" ma:internalName="TaxCatchAll" ma:showField="CatchAllData" ma:web="b5f63720-3089-4668-8d62-4925d17925c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b5f63720-3089-4668-8d62-4925d17925c9">
      <UserInfo>
        <DisplayName/>
        <AccountId xsi:nil="true"/>
        <AccountType/>
      </UserInfo>
    </SharedWithUsers>
    <MediaLengthInSeconds xmlns="60f48215-b5ec-4717-ac4a-52da78fdc0ef" xsi:nil="true"/>
    <TaxCatchAll xmlns="b5f63720-3089-4668-8d62-4925d17925c9" xsi:nil="true"/>
    <lcf76f155ced4ddcb4097134ff3c332f xmlns="60f48215-b5ec-4717-ac4a-52da78fdc0e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845A299-1A31-4089-A59D-1FB47A1787B3}">
  <ds:schemaRefs>
    <ds:schemaRef ds:uri="http://schemas.microsoft.com/sharepoint/v3/contenttype/forms"/>
  </ds:schemaRefs>
</ds:datastoreItem>
</file>

<file path=customXml/itemProps2.xml><?xml version="1.0" encoding="utf-8"?>
<ds:datastoreItem xmlns:ds="http://schemas.openxmlformats.org/officeDocument/2006/customXml" ds:itemID="{A4C6B85B-C1D3-44C1-A082-797F34380B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f48215-b5ec-4717-ac4a-52da78fdc0ef"/>
    <ds:schemaRef ds:uri="b5f63720-3089-4668-8d62-4925d17925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8845B23-17EF-40F3-8E85-B99A467EC3BD}">
  <ds:schemaRefs>
    <ds:schemaRef ds:uri="http://purl.org/dc/terms/"/>
    <ds:schemaRef ds:uri="http://purl.org/dc/elements/1.1/"/>
    <ds:schemaRef ds:uri="http://schemas.openxmlformats.org/package/2006/metadata/core-properties"/>
    <ds:schemaRef ds:uri="60f48215-b5ec-4717-ac4a-52da78fdc0ef"/>
    <ds:schemaRef ds:uri="http://purl.org/dc/dcmitype/"/>
    <ds:schemaRef ds:uri="http://schemas.microsoft.com/office/infopath/2007/PartnerControls"/>
    <ds:schemaRef ds:uri="http://schemas.microsoft.com/office/2006/documentManagement/types"/>
    <ds:schemaRef ds:uri="b5f63720-3089-4668-8d62-4925d17925c9"/>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1461</TotalTime>
  <Words>1001</Words>
  <Application>Microsoft Office PowerPoint</Application>
  <PresentationFormat>Custom</PresentationFormat>
  <Paragraphs>211</Paragraphs>
  <Slides>2</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vt:i4>
      </vt:variant>
    </vt:vector>
  </HeadingPairs>
  <TitlesOfParts>
    <vt:vector size="12" baseType="lpstr">
      <vt:lpstr>Arial</vt:lpstr>
      <vt:lpstr>Bostik Office</vt:lpstr>
      <vt:lpstr>Bostik Office</vt:lpstr>
      <vt:lpstr>Calibri</vt:lpstr>
      <vt:lpstr>Minion Pro</vt:lpstr>
      <vt:lpstr>Segoe UI Black</vt:lpstr>
      <vt:lpstr>Times New Roman</vt:lpstr>
      <vt:lpstr>Wingdings</vt:lpstr>
      <vt:lpstr>Work Sans</vt:lpstr>
      <vt:lpstr>1</vt:lpstr>
      <vt:lpstr>STIX A200 MULTI VINYL</vt:lpstr>
      <vt:lpstr>PowerPoint Presentation</vt:lpstr>
    </vt:vector>
  </TitlesOfParts>
  <Company>Arkema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BOCHATON Samantha</dc:creator>
  <cp:lastModifiedBy>PAREDES Pedro</cp:lastModifiedBy>
  <cp:revision>222</cp:revision>
  <dcterms:created xsi:type="dcterms:W3CDTF">2018-03-06T14:28:44Z</dcterms:created>
  <dcterms:modified xsi:type="dcterms:W3CDTF">2022-10-25T06:33:11Z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0x010100026949F5BCDF1F42B2953012AE640B99</vt:lpwstr>
  </property>
  <property fmtid="{D5CDD505-2E9C-101B-9397-08002B2CF9AE}" pid="3" name="Order">
    <vt:r8>153500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ies>
</file>